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0" r:id="rId3"/>
    <p:sldId id="259" r:id="rId4"/>
    <p:sldId id="257" r:id="rId5"/>
    <p:sldId id="258" r:id="rId6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101" d="100"/>
          <a:sy n="101" d="100"/>
        </p:scale>
        <p:origin x="-2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3747C-65BA-456D-B90E-94A39A103F50}" type="datetimeFigureOut">
              <a:rPr lang="ar-EG" smtClean="0"/>
              <a:t>03/08/1441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E8A4-36A6-41CB-A846-2684F3876F22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3747C-65BA-456D-B90E-94A39A103F50}" type="datetimeFigureOut">
              <a:rPr lang="ar-EG" smtClean="0"/>
              <a:t>03/08/1441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E8A4-36A6-41CB-A846-2684F3876F22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3747C-65BA-456D-B90E-94A39A103F50}" type="datetimeFigureOut">
              <a:rPr lang="ar-EG" smtClean="0"/>
              <a:t>03/08/1441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E8A4-36A6-41CB-A846-2684F3876F22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3747C-65BA-456D-B90E-94A39A103F50}" type="datetimeFigureOut">
              <a:rPr lang="ar-EG" smtClean="0"/>
              <a:t>03/08/1441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E8A4-36A6-41CB-A846-2684F3876F22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3747C-65BA-456D-B90E-94A39A103F50}" type="datetimeFigureOut">
              <a:rPr lang="ar-EG" smtClean="0"/>
              <a:t>03/08/1441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E8A4-36A6-41CB-A846-2684F3876F22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3747C-65BA-456D-B90E-94A39A103F50}" type="datetimeFigureOut">
              <a:rPr lang="ar-EG" smtClean="0"/>
              <a:t>03/08/1441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E8A4-36A6-41CB-A846-2684F3876F22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3747C-65BA-456D-B90E-94A39A103F50}" type="datetimeFigureOut">
              <a:rPr lang="ar-EG" smtClean="0"/>
              <a:t>03/08/1441</a:t>
            </a:fld>
            <a:endParaRPr lang="ar-EG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E8A4-36A6-41CB-A846-2684F3876F22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3747C-65BA-456D-B90E-94A39A103F50}" type="datetimeFigureOut">
              <a:rPr lang="ar-EG" smtClean="0"/>
              <a:t>03/08/1441</a:t>
            </a:fld>
            <a:endParaRPr lang="ar-EG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E8A4-36A6-41CB-A846-2684F3876F22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3747C-65BA-456D-B90E-94A39A103F50}" type="datetimeFigureOut">
              <a:rPr lang="ar-EG" smtClean="0"/>
              <a:t>03/08/1441</a:t>
            </a:fld>
            <a:endParaRPr lang="ar-EG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E8A4-36A6-41CB-A846-2684F3876F22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3747C-65BA-456D-B90E-94A39A103F50}" type="datetimeFigureOut">
              <a:rPr lang="ar-EG" smtClean="0"/>
              <a:t>03/08/1441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E8A4-36A6-41CB-A846-2684F3876F22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3747C-65BA-456D-B90E-94A39A103F50}" type="datetimeFigureOut">
              <a:rPr lang="ar-EG" smtClean="0"/>
              <a:t>03/08/1441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E8A4-36A6-41CB-A846-2684F3876F22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3747C-65BA-456D-B90E-94A39A103F50}" type="datetimeFigureOut">
              <a:rPr lang="ar-EG" smtClean="0"/>
              <a:t>03/08/1441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BE8A4-36A6-41CB-A846-2684F3876F22}" type="slidenum">
              <a:rPr lang="ar-EG" smtClean="0"/>
              <a:t>‹#›</a:t>
            </a:fld>
            <a:endParaRPr lang="ar-E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ar-EG" b="1" dirty="0" smtClean="0"/>
              <a:t>محاضرة : الأعمدة البيانية</a:t>
            </a:r>
            <a:endParaRPr lang="ar-EG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ar-EG" sz="2800" b="1" dirty="0" smtClean="0"/>
              <a:t>الفرقة الثالثة : قسم الجغرافيا الشعبتين</a:t>
            </a:r>
          </a:p>
          <a:p>
            <a:r>
              <a:rPr lang="ar-EG" sz="2800" b="1" dirty="0" smtClean="0"/>
              <a:t>مقرر: خرائط التوزيعات</a:t>
            </a:r>
          </a:p>
          <a:p>
            <a:r>
              <a:rPr lang="ar-EG" sz="2800" b="1" dirty="0" smtClean="0"/>
              <a:t>د. محمد عيد</a:t>
            </a:r>
            <a:endParaRPr lang="ar-EG" sz="2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ar-EG" b="1" dirty="0" smtClean="0"/>
              <a:t>الأعمدة البيانية البسيطة</a:t>
            </a:r>
            <a:endParaRPr lang="ar-EG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EG" dirty="0" smtClean="0"/>
              <a:t>هي من أبسط طرق التمثيل  البياني التي تستخدم للمقارنة بين الكميات المختلفة  لظاهرة واحدة  بشرط أن تكون أرقام </a:t>
            </a:r>
            <a:r>
              <a:rPr lang="ar-EG" dirty="0" err="1" smtClean="0"/>
              <a:t>هذة</a:t>
            </a:r>
            <a:r>
              <a:rPr lang="ar-EG" dirty="0" smtClean="0"/>
              <a:t> الطاهرة متجانسة.</a:t>
            </a:r>
          </a:p>
          <a:p>
            <a:r>
              <a:rPr lang="ar-EG" dirty="0" smtClean="0"/>
              <a:t>ويفضل أن ترسم هذه الأعمدة علي أساس الأرقام المطلقة </a:t>
            </a:r>
            <a:r>
              <a:rPr lang="ar-EG" dirty="0" err="1" smtClean="0"/>
              <a:t>اذا</a:t>
            </a:r>
            <a:r>
              <a:rPr lang="ar-EG" dirty="0" smtClean="0"/>
              <a:t> كانت تمثل ظاهرة جغرافية واحدة, ولا داعي لحساب النسب المئوية.</a:t>
            </a:r>
          </a:p>
          <a:p>
            <a:r>
              <a:rPr lang="ar-EG" dirty="0" smtClean="0"/>
              <a:t>وهذه الطريقة تم شرحها في المحاضرة.</a:t>
            </a:r>
            <a:endParaRPr lang="ar-E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ar-EG" b="1" dirty="0" smtClean="0"/>
              <a:t>الأعمدة المتداخلة</a:t>
            </a:r>
            <a:endParaRPr lang="ar-EG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ar-EG" dirty="0" smtClean="0"/>
              <a:t>تستخدم هذه الطرقة  لاختصار المساحة الأفقية التي تشغلها الأعمدة .</a:t>
            </a:r>
          </a:p>
          <a:p>
            <a:r>
              <a:rPr lang="ar-EG" dirty="0" smtClean="0"/>
              <a:t>ويتم ذلك برسم برسم أعمدة متلاصقة  ويظلل كل عمود بظل مختلف عن الأعمدة </a:t>
            </a:r>
            <a:r>
              <a:rPr lang="ar-EG" dirty="0" err="1" smtClean="0"/>
              <a:t>الأخري</a:t>
            </a:r>
            <a:r>
              <a:rPr lang="ar-EG" dirty="0" smtClean="0"/>
              <a:t> .</a:t>
            </a:r>
          </a:p>
          <a:p>
            <a:r>
              <a:rPr lang="ar-EG" dirty="0" smtClean="0"/>
              <a:t>وفي هذا النوع من الأعمدة  يلاحظ  أن العمود الذي يحمل أقل قيمة في كل ظاهرة يكون كاملا من قاعدته وقمته </a:t>
            </a:r>
            <a:r>
              <a:rPr lang="ar-EG" dirty="0" err="1" smtClean="0"/>
              <a:t>وجوانبة</a:t>
            </a:r>
            <a:r>
              <a:rPr lang="ar-EG" dirty="0" smtClean="0"/>
              <a:t> وتدخل بعد ذلك بعد ذلك بقية الأعمدة الأكثر قيمة وذلك بقيم تصاعدية.ويمكن رسمها بطريقة  التلاصق  وليس التداخل. </a:t>
            </a:r>
            <a:endParaRPr lang="ar-E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ar-EG" b="1" dirty="0" smtClean="0"/>
              <a:t>الأعمدة المركبة (المقسمة) </a:t>
            </a:r>
            <a:endParaRPr lang="ar-EG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ar-EG" dirty="0" smtClean="0"/>
              <a:t>تستخدم </a:t>
            </a:r>
            <a:r>
              <a:rPr lang="ar-EG" dirty="0" err="1" smtClean="0"/>
              <a:t>هذة</a:t>
            </a:r>
            <a:r>
              <a:rPr lang="ar-EG" dirty="0" smtClean="0"/>
              <a:t> الطريقة في توضيح الظاهرة التي تتكون من أكثر من جزء مثل:</a:t>
            </a:r>
          </a:p>
          <a:p>
            <a:r>
              <a:rPr lang="ar-EG" dirty="0" smtClean="0"/>
              <a:t>السكان (ذكور </a:t>
            </a:r>
            <a:r>
              <a:rPr lang="ar-EG" dirty="0" err="1" smtClean="0"/>
              <a:t>واناث</a:t>
            </a:r>
            <a:r>
              <a:rPr lang="ar-EG" dirty="0" smtClean="0"/>
              <a:t>.</a:t>
            </a:r>
          </a:p>
          <a:p>
            <a:r>
              <a:rPr lang="ar-EG" dirty="0" smtClean="0"/>
              <a:t>المساحة المزروعة :(شتوي – </a:t>
            </a:r>
            <a:r>
              <a:rPr lang="ar-EG" dirty="0" err="1" smtClean="0"/>
              <a:t>صيقي</a:t>
            </a:r>
            <a:r>
              <a:rPr lang="ar-EG" dirty="0" smtClean="0"/>
              <a:t> – صيفي متأخر).</a:t>
            </a:r>
          </a:p>
          <a:p>
            <a:r>
              <a:rPr lang="ar-EG" dirty="0" smtClean="0"/>
              <a:t>المنتجات: ( زراعية – صناعية – تعدينية ).</a:t>
            </a:r>
          </a:p>
          <a:p>
            <a:r>
              <a:rPr lang="ar-EG" dirty="0" smtClean="0"/>
              <a:t>الحالة التعليمية (أمية – ابتدائية – </a:t>
            </a:r>
            <a:r>
              <a:rPr lang="ar-EG" dirty="0" err="1" smtClean="0"/>
              <a:t>اعدادية</a:t>
            </a:r>
            <a:r>
              <a:rPr lang="ar-EG" dirty="0" smtClean="0"/>
              <a:t> - جامعية)</a:t>
            </a:r>
          </a:p>
          <a:p>
            <a:r>
              <a:rPr lang="ar-EG" dirty="0" smtClean="0"/>
              <a:t>محاصيل ( الحبوب - </a:t>
            </a:r>
            <a:r>
              <a:rPr lang="ar-EG" dirty="0" err="1" smtClean="0"/>
              <a:t>البقوليات</a:t>
            </a:r>
            <a:r>
              <a:rPr lang="ar-EG" dirty="0" smtClean="0"/>
              <a:t>).</a:t>
            </a:r>
            <a:endParaRPr lang="ar-E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ar-EG" b="1" dirty="0" smtClean="0"/>
              <a:t>الأعمدة المجسمة</a:t>
            </a:r>
            <a:endParaRPr lang="ar-EG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ar-EG" dirty="0" smtClean="0"/>
              <a:t>هي رسم الأعمدة بأسلوب مجسم يودي إلى بروز تجسيم الأعمدة والمحاور.</a:t>
            </a:r>
          </a:p>
          <a:p>
            <a:r>
              <a:rPr lang="ar-EG" dirty="0"/>
              <a:t> </a:t>
            </a:r>
            <a:r>
              <a:rPr lang="ar-EG" dirty="0" smtClean="0"/>
              <a:t>والمقصود بالتجسيم: </a:t>
            </a:r>
            <a:r>
              <a:rPr lang="ar-EG" dirty="0"/>
              <a:t>إ</a:t>
            </a:r>
            <a:r>
              <a:rPr lang="ar-EG" dirty="0" smtClean="0"/>
              <a:t>ظهار البعد الثالث وأن المستطيل مكعب . حيث أن الأشكال السابقة علي هيئة أشكال مساحية ذات بعدين.</a:t>
            </a:r>
          </a:p>
          <a:p>
            <a:r>
              <a:rPr lang="ar-EG" dirty="0" smtClean="0"/>
              <a:t>والظل هنا في هذه الطريقة يمثل البعد الثالث في هذا النوع.</a:t>
            </a:r>
          </a:p>
          <a:p>
            <a:r>
              <a:rPr lang="ar-EG" dirty="0" err="1" smtClean="0"/>
              <a:t>للاستذاده</a:t>
            </a:r>
            <a:r>
              <a:rPr lang="ar-EG" smtClean="0"/>
              <a:t>: </a:t>
            </a:r>
            <a:r>
              <a:rPr lang="ar-EG" dirty="0" smtClean="0"/>
              <a:t>راجع الكتاب الجامعي.</a:t>
            </a:r>
            <a:endParaRPr lang="ar-EG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252</Words>
  <Application>Microsoft Office PowerPoint</Application>
  <PresentationFormat>عرض على الشاشة (3:4)‏</PresentationFormat>
  <Paragraphs>24</Paragraphs>
  <Slides>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سمة Office</vt:lpstr>
      <vt:lpstr>محاضرة : الأعمدة البيانية</vt:lpstr>
      <vt:lpstr>الأعمدة البيانية البسيطة</vt:lpstr>
      <vt:lpstr>الأعمدة المتداخلة</vt:lpstr>
      <vt:lpstr>الأعمدة المركبة (المقسمة) </vt:lpstr>
      <vt:lpstr>الأعمدة المجسمة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MakkaH-78</dc:creator>
  <cp:lastModifiedBy>MakkaH-78</cp:lastModifiedBy>
  <cp:revision>5</cp:revision>
  <dcterms:created xsi:type="dcterms:W3CDTF">2020-03-27T15:56:29Z</dcterms:created>
  <dcterms:modified xsi:type="dcterms:W3CDTF">2020-03-27T16:36:39Z</dcterms:modified>
</cp:coreProperties>
</file>