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E54A-6CB9-4AE7-AB8D-49642E563CE7}" type="datetimeFigureOut">
              <a:rPr lang="ar-EG" smtClean="0"/>
              <a:pPr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EAAD-B44A-49CA-A741-5D3230554AC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الجزء الثاني: </a:t>
            </a:r>
            <a:r>
              <a:rPr lang="ar-SA" b="1" dirty="0" smtClean="0"/>
              <a:t>جغرافيـة</a:t>
            </a:r>
            <a:r>
              <a:rPr lang="ar-EG" b="1" dirty="0" smtClean="0"/>
              <a:t> </a:t>
            </a:r>
            <a:r>
              <a:rPr lang="ar-SA" b="1" dirty="0" smtClean="0"/>
              <a:t>حـوض </a:t>
            </a:r>
            <a:r>
              <a:rPr lang="ar-SA" b="1" dirty="0"/>
              <a:t>النيـل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الفرقة الرابعة الدراسات الاجتماعية</a:t>
            </a:r>
          </a:p>
          <a:p>
            <a:r>
              <a:rPr lang="ar-EG" b="1" dirty="0" smtClean="0"/>
              <a:t>المقرر: جغرافية أفريقيا وحوض النيل</a:t>
            </a:r>
          </a:p>
          <a:p>
            <a:r>
              <a:rPr lang="ar-EG" b="1" dirty="0" smtClean="0"/>
              <a:t>د. محمد عيد</a:t>
            </a:r>
            <a:endParaRPr lang="ar-EG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 smtClean="0"/>
              <a:t>موضوعات </a:t>
            </a:r>
            <a:r>
              <a:rPr lang="ar-SA" b="1" dirty="0" smtClean="0"/>
              <a:t>جغرافيـة</a:t>
            </a:r>
            <a:r>
              <a:rPr lang="ar-EG" b="1" dirty="0" smtClean="0"/>
              <a:t> </a:t>
            </a:r>
            <a:r>
              <a:rPr lang="ar-SA" b="1" dirty="0" smtClean="0"/>
              <a:t>حـوض النيـل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EG" b="1" dirty="0" smtClean="0"/>
              <a:t>الموضوعات التي سنتناولها في </a:t>
            </a:r>
            <a:r>
              <a:rPr lang="ar-SA" b="1" dirty="0" smtClean="0"/>
              <a:t>جغرافيـة</a:t>
            </a:r>
            <a:r>
              <a:rPr lang="ar-EG" b="1" dirty="0" smtClean="0"/>
              <a:t> </a:t>
            </a:r>
            <a:r>
              <a:rPr lang="ar-SA" b="1" dirty="0" smtClean="0"/>
              <a:t>حـوض النيـل</a:t>
            </a:r>
            <a:r>
              <a:rPr lang="ar-EG" b="1" dirty="0" smtClean="0"/>
              <a:t>:</a:t>
            </a:r>
          </a:p>
          <a:p>
            <a:r>
              <a:rPr lang="ar-SA" dirty="0" smtClean="0"/>
              <a:t>أولا</a:t>
            </a:r>
            <a:r>
              <a:rPr lang="ar-EG" dirty="0" smtClean="0"/>
              <a:t> : </a:t>
            </a:r>
            <a:r>
              <a:rPr lang="ar-SA" dirty="0" smtClean="0"/>
              <a:t>موقع </a:t>
            </a:r>
            <a:r>
              <a:rPr lang="ar-SA" dirty="0"/>
              <a:t>حوض النيل وخصائصه </a:t>
            </a:r>
            <a:r>
              <a:rPr lang="ar-SA" dirty="0" smtClean="0"/>
              <a:t>العامة</a:t>
            </a:r>
            <a:r>
              <a:rPr lang="ar-EG" dirty="0" smtClean="0"/>
              <a:t>.</a:t>
            </a:r>
            <a:endParaRPr lang="en-US" dirty="0"/>
          </a:p>
          <a:p>
            <a:r>
              <a:rPr lang="ar-SA" dirty="0" smtClean="0"/>
              <a:t>ثانيا</a:t>
            </a:r>
            <a:r>
              <a:rPr lang="ar-EG" dirty="0" smtClean="0"/>
              <a:t>: </a:t>
            </a:r>
            <a:r>
              <a:rPr lang="ar-SA" dirty="0" smtClean="0"/>
              <a:t>نشأة </a:t>
            </a:r>
            <a:r>
              <a:rPr lang="ar-SA" dirty="0"/>
              <a:t>وتطور حوض </a:t>
            </a:r>
            <a:r>
              <a:rPr lang="ar-SA" dirty="0" smtClean="0"/>
              <a:t>النيل</a:t>
            </a:r>
            <a:r>
              <a:rPr lang="ar-EG" dirty="0" smtClean="0"/>
              <a:t>.</a:t>
            </a:r>
            <a:endParaRPr lang="en-US" dirty="0"/>
          </a:p>
          <a:p>
            <a:r>
              <a:rPr lang="ar-SA" dirty="0" smtClean="0"/>
              <a:t>ثالثا</a:t>
            </a:r>
            <a:r>
              <a:rPr lang="ar-EG" dirty="0" smtClean="0"/>
              <a:t>: </a:t>
            </a:r>
            <a:r>
              <a:rPr lang="ar-SA" dirty="0" smtClean="0"/>
              <a:t>مناخ </a:t>
            </a:r>
            <a:r>
              <a:rPr lang="ar-SA" dirty="0"/>
              <a:t>حوض </a:t>
            </a:r>
            <a:r>
              <a:rPr lang="ar-SA" dirty="0" smtClean="0"/>
              <a:t>النيل</a:t>
            </a:r>
            <a:r>
              <a:rPr lang="ar-EG" dirty="0" smtClean="0"/>
              <a:t>.</a:t>
            </a:r>
            <a:endParaRPr lang="en-US" dirty="0"/>
          </a:p>
          <a:p>
            <a:r>
              <a:rPr lang="ar-SA" dirty="0" smtClean="0"/>
              <a:t>رابعا</a:t>
            </a:r>
            <a:r>
              <a:rPr lang="ar-EG" dirty="0" smtClean="0"/>
              <a:t>: </a:t>
            </a:r>
            <a:r>
              <a:rPr lang="ar-SA" dirty="0" smtClean="0"/>
              <a:t>التربة </a:t>
            </a:r>
            <a:r>
              <a:rPr lang="ar-SA" dirty="0"/>
              <a:t>في حوض </a:t>
            </a:r>
            <a:r>
              <a:rPr lang="ar-SA" dirty="0" smtClean="0"/>
              <a:t>النيل</a:t>
            </a:r>
            <a:r>
              <a:rPr lang="ar-EG" dirty="0" smtClean="0"/>
              <a:t>.</a:t>
            </a:r>
            <a:endParaRPr lang="en-US" dirty="0"/>
          </a:p>
          <a:p>
            <a:r>
              <a:rPr lang="ar-SA" dirty="0" smtClean="0"/>
              <a:t>خامسا</a:t>
            </a:r>
            <a:r>
              <a:rPr lang="ar-EG" dirty="0" smtClean="0"/>
              <a:t> : </a:t>
            </a:r>
            <a:r>
              <a:rPr lang="ar-EG" dirty="0" err="1" smtClean="0"/>
              <a:t>ا</a:t>
            </a:r>
            <a:r>
              <a:rPr lang="ar-SA" dirty="0" smtClean="0"/>
              <a:t>لنبات </a:t>
            </a:r>
            <a:r>
              <a:rPr lang="ar-SA" dirty="0"/>
              <a:t>في </a:t>
            </a:r>
            <a:r>
              <a:rPr lang="ar-SA" dirty="0" smtClean="0"/>
              <a:t>حوض </a:t>
            </a:r>
            <a:r>
              <a:rPr lang="ar-SA" dirty="0"/>
              <a:t>النيل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أولا</a:t>
            </a:r>
            <a:r>
              <a:rPr lang="ar-EG" b="1" dirty="0" smtClean="0"/>
              <a:t>: </a:t>
            </a:r>
            <a:r>
              <a:rPr lang="ar-SA" b="1" dirty="0" smtClean="0"/>
              <a:t>موقع حوض النيل وخصائصه العامة</a:t>
            </a:r>
            <a:r>
              <a:rPr lang="ar-EG" b="1" dirty="0" smtClean="0"/>
              <a:t>.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• </a:t>
            </a:r>
            <a:r>
              <a:rPr lang="ar-SA" dirty="0" smtClean="0"/>
              <a:t>يبلغ طوله 6770كم</a:t>
            </a:r>
            <a:r>
              <a:rPr lang="en-US" dirty="0" smtClean="0"/>
              <a:t>.</a:t>
            </a:r>
            <a:r>
              <a:rPr lang="ar-EG" dirty="0" smtClean="0"/>
              <a:t> بعض المراجع يتباين هذا الطول بالزيادة أو النقصان.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 </a:t>
            </a:r>
            <a:r>
              <a:rPr lang="ar-SA" dirty="0" smtClean="0"/>
              <a:t>يمتد من دائرة عرض3.30 </a:t>
            </a:r>
            <a:r>
              <a:rPr lang="ar-SA" dirty="0" err="1" smtClean="0"/>
              <a:t>ْ</a:t>
            </a:r>
            <a:r>
              <a:rPr lang="ar-SA" dirty="0" smtClean="0"/>
              <a:t> جنوباً إلى 31.36 </a:t>
            </a:r>
            <a:r>
              <a:rPr lang="ar-SA" dirty="0" err="1" smtClean="0"/>
              <a:t>ْ</a:t>
            </a:r>
            <a:r>
              <a:rPr lang="ar-SA" dirty="0" smtClean="0"/>
              <a:t> شمالاً ليقطع 35 </a:t>
            </a:r>
            <a:r>
              <a:rPr lang="ar-SA" dirty="0" err="1" smtClean="0"/>
              <a:t>ْ</a:t>
            </a:r>
            <a:r>
              <a:rPr lang="ar-SA" dirty="0" smtClean="0"/>
              <a:t> عرضية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•  </a:t>
            </a:r>
            <a:r>
              <a:rPr lang="ar-SA" dirty="0" smtClean="0"/>
              <a:t>يبدأ من منطقة ذات مطر غزير إلى منطقة جرداء منيعة المطر شديدة الحرارة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• </a:t>
            </a:r>
            <a:r>
              <a:rPr lang="ar-SA" dirty="0" smtClean="0"/>
              <a:t>مياه النيل أخذه في التناقص كلما اتجهنا نحو المصب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• </a:t>
            </a:r>
            <a:r>
              <a:rPr lang="ar-SA" dirty="0" smtClean="0"/>
              <a:t>نهر النيل لم يتطور كنهر واحد من مجراه إلى مصبه بل إن أجزاء منه قد تكون كل منها على حدة ، ثم اتصلت الأجزاء بعضها ببعض وكونت نهراً واحداً • لا يوجد نهر في العالم بهذا الطول صفة فريدة لا تجد ها في أي نهر في العالم</a:t>
            </a:r>
            <a:r>
              <a:rPr lang="en-US" dirty="0" smtClean="0"/>
              <a:t> .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•  </a:t>
            </a:r>
            <a:r>
              <a:rPr lang="ar-SA" dirty="0"/>
              <a:t>ماء أكثر الأنهار في حوضه الأدنى أكثر منه في حوضه الأعلى </a:t>
            </a:r>
            <a:r>
              <a:rPr lang="ar-SA" dirty="0" err="1"/>
              <a:t>الأعلى</a:t>
            </a:r>
            <a:r>
              <a:rPr lang="ar-SA" dirty="0"/>
              <a:t> بسبب ما تتسلمه من مياه عن طريق روافده التي تتصل به أثناء جريانه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•   </a:t>
            </a:r>
            <a:r>
              <a:rPr lang="ar-SA" dirty="0"/>
              <a:t>في نهر النيل تبدو مظاهر الشيخوخة على بعض أجزائه بينما تبدو مظاهر الشباب على مواضع أخرى في حوضه الأدنى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• </a:t>
            </a:r>
            <a:r>
              <a:rPr lang="ar-SA" dirty="0"/>
              <a:t>أجزاء النهر التي تكثر بها الجنادل والخوانق والشلالات هي حلقات حديثة التكوين وصلت بين الأحواض القديمة ذات الصفة الناضجة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•  </a:t>
            </a:r>
            <a:r>
              <a:rPr lang="ar-SA" dirty="0"/>
              <a:t>يمكن التعرف على ثلاثة نظم نهرية على الأقل </a:t>
            </a:r>
            <a:r>
              <a:rPr lang="ar-SA" dirty="0" err="1"/>
              <a:t>ينتظمها</a:t>
            </a:r>
            <a:r>
              <a:rPr lang="ar-SA" dirty="0"/>
              <a:t> النيل الحالي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147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ثانيا</a:t>
            </a:r>
            <a:r>
              <a:rPr lang="ar-EG" b="1" dirty="0" smtClean="0"/>
              <a:t>: </a:t>
            </a:r>
            <a:r>
              <a:rPr lang="ar-SA" b="1" dirty="0" smtClean="0"/>
              <a:t>نشأة وتطور حوض النيل</a:t>
            </a:r>
            <a:r>
              <a:rPr lang="ar-EG" b="1" dirty="0" smtClean="0"/>
              <a:t>.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b="1" dirty="0" smtClean="0"/>
              <a:t>يمكن تقسيم حوض نهر النيل ومجراه إلى الأقسام التضاريسية الآتية</a:t>
            </a:r>
            <a:r>
              <a:rPr lang="en-US" b="1" dirty="0" smtClean="0"/>
              <a:t> 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وصف التضاريس ومجرى النيل</a:t>
            </a:r>
            <a:r>
              <a:rPr lang="en-US" b="1" dirty="0" smtClean="0"/>
              <a:t> 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المساحة : 355 ألف كم. الارتفاع : متوسطة 1500م. الانحدار : من الجنوب إلى الشمال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ar-SA" b="1" dirty="0" smtClean="0"/>
              <a:t>الصـــــخور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ar-SA" dirty="0" smtClean="0"/>
              <a:t>أركية نارية ومتحولة لتعرض سطحها لاضطرابات الزمن الثالث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dirty="0" smtClean="0"/>
              <a:t>تسمى هضبة "البحيرات" حيث تحوي عدد من البحيرات لا نظير له في إفريقيا كلها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ar-SA" dirty="0" smtClean="0"/>
              <a:t>تسمى سقف إفريقيا لتوسطها وارتفاع سطحها وكبر مساحتها</a:t>
            </a:r>
            <a:r>
              <a:rPr lang="ar-EG" dirty="0" smtClean="0"/>
              <a:t>.</a:t>
            </a:r>
          </a:p>
          <a:p>
            <a:r>
              <a:rPr lang="ar-SA" b="1" dirty="0" smtClean="0"/>
              <a:t>الجـــــبال</a:t>
            </a:r>
            <a:r>
              <a:rPr lang="en-US" b="1" dirty="0" smtClean="0"/>
              <a:t> 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err="1" smtClean="0"/>
              <a:t>موفمبيرو</a:t>
            </a:r>
            <a:r>
              <a:rPr lang="ar-SA" dirty="0" smtClean="0"/>
              <a:t> : شمال بحيرة "</a:t>
            </a:r>
            <a:r>
              <a:rPr lang="ar-SA" dirty="0" err="1" smtClean="0"/>
              <a:t>كيفو</a:t>
            </a:r>
            <a:r>
              <a:rPr lang="ar-SA" dirty="0" smtClean="0"/>
              <a:t>" وهي الحد الفاصل بين بحيرات "الكونغو" جنوباً وبحيرات النيل شمالاً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dirty="0" err="1" smtClean="0"/>
              <a:t>رونزوري</a:t>
            </a:r>
            <a:r>
              <a:rPr lang="en-US" dirty="0" smtClean="0"/>
              <a:t> :) </a:t>
            </a:r>
            <a:r>
              <a:rPr lang="ar-SA" dirty="0" smtClean="0"/>
              <a:t>شرق نهر "</a:t>
            </a:r>
            <a:r>
              <a:rPr lang="ar-SA" dirty="0" err="1" smtClean="0"/>
              <a:t>السمليكي</a:t>
            </a:r>
            <a:r>
              <a:rPr lang="ar-SA" dirty="0" smtClean="0"/>
              <a:t> " جنوب بحيرات "ألبرت" شمالاً </a:t>
            </a:r>
            <a:r>
              <a:rPr lang="ar-SA" dirty="0" err="1" smtClean="0"/>
              <a:t>و</a:t>
            </a:r>
            <a:r>
              <a:rPr lang="ar-SA" dirty="0" smtClean="0"/>
              <a:t>" إدوارد" جنوباً</a:t>
            </a:r>
            <a:r>
              <a:rPr lang="en-US" dirty="0" smtClean="0"/>
              <a:t>" .)</a:t>
            </a:r>
            <a:r>
              <a:rPr lang="ar-SA" dirty="0" smtClean="0"/>
              <a:t>نتجه من الجنوب إلى الشمال بانحراف نحو الشمال الشرقي</a:t>
            </a:r>
            <a:r>
              <a:rPr lang="en-US" dirty="0" smtClean="0"/>
              <a:t> .</a:t>
            </a:r>
            <a:r>
              <a:rPr lang="ar-SA" dirty="0" smtClean="0"/>
              <a:t>طولها "100كم" وعرضها يصل أحياناً إلى 50كم وقمتها الحد السياسي بين أوغندا وزائير</a:t>
            </a:r>
            <a:r>
              <a:rPr lang="en-US" dirty="0" smtClean="0"/>
              <a:t>. </a:t>
            </a:r>
            <a:r>
              <a:rPr lang="ar-SA" dirty="0" smtClean="0"/>
              <a:t>جميع ما يتساقط من الأمطار أو يذوب من الجليد ينصرف في نهر النيل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الجون</a:t>
            </a:r>
            <a:r>
              <a:rPr lang="en-US" b="1" dirty="0"/>
              <a:t> 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الوحيد البارز في منطقة منابع النيل ويصل </a:t>
            </a:r>
            <a:r>
              <a:rPr lang="ar-SA" dirty="0" err="1"/>
              <a:t>إرتفاعه</a:t>
            </a:r>
            <a:r>
              <a:rPr lang="ar-SA" dirty="0"/>
              <a:t> إلى "4311م</a:t>
            </a:r>
            <a:r>
              <a:rPr lang="en-US" dirty="0"/>
              <a:t>".</a:t>
            </a:r>
            <a:br>
              <a:rPr lang="en-US" dirty="0"/>
            </a:br>
            <a:r>
              <a:rPr lang="ar-SA" dirty="0"/>
              <a:t>جبل بركاني خامد عظيم المساحة يبلغ قطره "50كم" وقمته عظيمة محيطها "16كم"" وهو يعد من أحدث براكين إفريقيا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المياه التي تنحدر منه تسير إما إلى بحيرة "فيكتوريا" أو "كيوجا" أو إلى بحيرة رودلف "توركانا وبذلك يفصل بين مياه نيل "فيكتوريا" وبين بحيرة "توركانا </a:t>
            </a:r>
            <a:endParaRPr lang="ar-E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7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/>
              <a:t>ب) البحيرات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SA" b="1" dirty="0" smtClean="0"/>
              <a:t>ب) البحيرات : تنقسم إلى</a:t>
            </a:r>
            <a:r>
              <a:rPr lang="en-US" dirty="0" smtClean="0"/>
              <a:t> :-</a:t>
            </a:r>
            <a:br>
              <a:rPr lang="en-US" dirty="0" smtClean="0"/>
            </a:br>
            <a:r>
              <a:rPr lang="ar-SA" dirty="0" smtClean="0"/>
              <a:t>البحيرات الحوضية "</a:t>
            </a:r>
            <a:r>
              <a:rPr lang="ar-SA" dirty="0" err="1" smtClean="0"/>
              <a:t>الانخفاضية</a:t>
            </a:r>
            <a:r>
              <a:rPr lang="ar-SA" dirty="0" smtClean="0"/>
              <a:t>"  وهي واقعة في منخفضات من الأرض تجمعت فيها المياه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b="1" dirty="0" err="1" smtClean="0"/>
              <a:t>اولا</a:t>
            </a:r>
            <a:r>
              <a:rPr lang="ar-SA" b="1" dirty="0" smtClean="0"/>
              <a:t> :- بحيرة فيكتوريا</a:t>
            </a:r>
            <a:r>
              <a:rPr lang="en-US" dirty="0" smtClean="0"/>
              <a:t> :-</a:t>
            </a:r>
            <a:br>
              <a:rPr lang="en-US" dirty="0" smtClean="0"/>
            </a:br>
            <a:r>
              <a:rPr lang="ar-SA" dirty="0" smtClean="0"/>
              <a:t>أكبر بحيرات العالم القديم</a:t>
            </a:r>
            <a:r>
              <a:rPr lang="en-US" dirty="0" smtClean="0"/>
              <a:t> .</a:t>
            </a:r>
            <a:r>
              <a:rPr lang="ar-EG" dirty="0" smtClean="0"/>
              <a:t> و</a:t>
            </a:r>
            <a:r>
              <a:rPr lang="ar-SA" dirty="0" smtClean="0"/>
              <a:t>ثاني بحيرات العالم بعد  ( </a:t>
            </a:r>
            <a:r>
              <a:rPr lang="ar-SA" dirty="0" err="1" smtClean="0"/>
              <a:t>سوبيريور</a:t>
            </a:r>
            <a:r>
              <a:rPr lang="ar-SA" dirty="0" smtClean="0"/>
              <a:t> ) بأمريكا الشمالية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dirty="0" smtClean="0"/>
              <a:t>المساحة 69 ألف كم وارتفاعها 1134م ومتوسط عمقها 40م وتنحدر من الجنوب إلى الشمال وهي مستطيلة الشكل طولها من الشمال للجنوب 320كم بينما من الشرق للغرب 275كم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dirty="0" smtClean="0"/>
              <a:t>ساحلها الشرقي كثير التعاريج ، بينما الساحل الغربي يميل إلى الاستقامة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ar-SA" dirty="0" smtClean="0"/>
              <a:t>يغذيها العديد من الروافد أهمها "</a:t>
            </a:r>
            <a:r>
              <a:rPr lang="ar-SA" dirty="0" err="1" smtClean="0"/>
              <a:t>كاجيرا</a:t>
            </a:r>
            <a:r>
              <a:rPr lang="ar-SA" dirty="0" smtClean="0"/>
              <a:t>" من الغرب وهو أكبر الروافد "670كم" </a:t>
            </a:r>
            <a:r>
              <a:rPr lang="ar-SA" dirty="0" err="1" smtClean="0"/>
              <a:t>و"سيميو</a:t>
            </a:r>
            <a:r>
              <a:rPr lang="ar-SA" dirty="0" smtClean="0"/>
              <a:t>" من الشرق</a:t>
            </a:r>
            <a:r>
              <a:rPr lang="ar-EG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dirty="0" smtClean="0"/>
              <a:t>تابع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ar-SA" b="1" dirty="0"/>
              <a:t>ثانيا :-  بحيرة كيوجا</a:t>
            </a:r>
            <a:r>
              <a:rPr lang="en-US" b="1" dirty="0"/>
              <a:t> 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قليلة العمق "4-6م" وتشبه المستنقعات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البحيرات </a:t>
            </a:r>
            <a:r>
              <a:rPr lang="ar-SA" dirty="0" err="1"/>
              <a:t>الأخدودية</a:t>
            </a:r>
            <a:r>
              <a:rPr lang="ar-SA" dirty="0"/>
              <a:t> وهي واقعة في وسط الأخدود الغربي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أولا :- بحيرة ألبرت</a:t>
            </a:r>
            <a:r>
              <a:rPr lang="en-US" dirty="0"/>
              <a:t> :-</a:t>
            </a:r>
            <a:br>
              <a:rPr lang="en-US" dirty="0"/>
            </a:br>
            <a:r>
              <a:rPr lang="en-US" dirty="0"/>
              <a:t>"</a:t>
            </a:r>
            <a:r>
              <a:rPr lang="ar-SA" dirty="0"/>
              <a:t>مستطيلة" الشكل ويبلغ أقصى طول لها "175كم" وأكبر عرض 45كم</a:t>
            </a:r>
            <a:r>
              <a:rPr lang="en-US" dirty="0"/>
              <a:t>.</a:t>
            </a:r>
            <a:br>
              <a:rPr lang="en-US" dirty="0"/>
            </a:br>
            <a:r>
              <a:rPr lang="ar-SA" dirty="0"/>
              <a:t>يزداد عمقها في الوسط "12م" لوجود مصب نيل "فيكتوريا" شمالاً ونهر "</a:t>
            </a:r>
            <a:r>
              <a:rPr lang="ar-SA" dirty="0" err="1"/>
              <a:t>السمليكي</a:t>
            </a:r>
            <a:r>
              <a:rPr lang="ar-SA" dirty="0"/>
              <a:t>" جنوباً وتبلغ مساحتها "5300كم2" وارتفاعها "618م" وتتميز بحوافها المرتفعة ؛ لذلك تصلح كخزان للمياه وتتمثل مصادر المياه فيها من الأمطار والروافد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ثانيا :- بحيرة ادوارد</a:t>
            </a:r>
            <a:r>
              <a:rPr lang="en-US" dirty="0"/>
              <a:t> :-</a:t>
            </a:r>
            <a:br>
              <a:rPr lang="en-US" dirty="0"/>
            </a:br>
            <a:r>
              <a:rPr lang="ar-SA" dirty="0"/>
              <a:t>تقع جنوب دائرة الاستواء مباشرة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مساحتها 2200كم2 وهي "بيضاوية" الشكل قليلة التعاريج</a:t>
            </a:r>
            <a:r>
              <a:rPr lang="en-US" dirty="0"/>
              <a:t> .</a:t>
            </a:r>
            <a:br>
              <a:rPr lang="en-US" dirty="0"/>
            </a:br>
            <a:r>
              <a:rPr lang="ar-SA" dirty="0"/>
              <a:t>يخرج منها من الشمال نهر </a:t>
            </a:r>
            <a:r>
              <a:rPr lang="ar-SA" dirty="0" err="1"/>
              <a:t>السميلكي</a:t>
            </a:r>
            <a:r>
              <a:rPr lang="en-US" dirty="0"/>
              <a:t> .</a:t>
            </a:r>
            <a:br>
              <a:rPr lang="en-US" dirty="0"/>
            </a:br>
            <a:r>
              <a:rPr lang="ar-SA" b="1" dirty="0"/>
              <a:t>ثالثا :- بحيرة جورج</a:t>
            </a:r>
            <a:r>
              <a:rPr lang="en-US" b="1" dirty="0"/>
              <a:t>:-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بحيرة مستديرة الشكل مساحتها نحو 300كم2 تتصل ببحيرة "إدوارد" عن طريق قناة طبيعية "</a:t>
            </a:r>
            <a:r>
              <a:rPr lang="ar-SA" dirty="0" err="1"/>
              <a:t>كازجا</a:t>
            </a:r>
            <a:r>
              <a:rPr lang="ar-SA" dirty="0"/>
              <a:t>" طولها 44كم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0536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الجزء الثاني: جغرافيـة حـوض النيـل</vt:lpstr>
      <vt:lpstr>موضوعات جغرافيـة حـوض النيـل</vt:lpstr>
      <vt:lpstr>أولا: موقع حوض النيل وخصائصه العامة.</vt:lpstr>
      <vt:lpstr>تابع</vt:lpstr>
      <vt:lpstr>ثانيا: نشأة وتطور حوض النيل.</vt:lpstr>
      <vt:lpstr>تابع</vt:lpstr>
      <vt:lpstr>ب) البحيرات</vt:lpstr>
      <vt:lpstr>تابع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الجزء الثاني: جغرافيـة حـوض النيـل</dc:title>
  <dc:creator>MakkaH-78</dc:creator>
  <cp:lastModifiedBy>pc</cp:lastModifiedBy>
  <cp:revision>7</cp:revision>
  <dcterms:created xsi:type="dcterms:W3CDTF">2020-03-24T13:15:34Z</dcterms:created>
  <dcterms:modified xsi:type="dcterms:W3CDTF">2020-04-01T02:23:36Z</dcterms:modified>
</cp:coreProperties>
</file>