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5931A1"/>
    <a:srgbClr val="66F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8CF2-9ADB-4E7B-B9EF-D836B301D6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345A-96E0-4574-9E05-5717A929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698E-0FF9-47A5-94DF-E7F22CA9F00D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E00A-36B0-4F4E-9AB7-7A31712DA443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69E-54F4-4B3A-93A5-A27F19CB988A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7D2-52E5-4637-A3CB-7CA605E44A95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5D4F-29E2-4A07-B4F2-1F5C9548D587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0D23-03B0-4B7A-A38C-41FF2B880D52}" type="datetime1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536C-4A94-4025-80AB-4EC8463E455E}" type="datetime1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2F5-C167-4038-A813-1CC2C01D708B}" type="datetime1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89E-3CB1-410E-AFD5-77FC27F452BD}" type="datetime1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410A-F191-480D-9A38-DEE733A0B2D4}" type="datetime1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109C-11BE-4566-831A-D7F3724C7815}" type="datetime1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0AF7-FE85-4DF4-9A86-FF22B36FEABA}" type="datetime1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23826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91" y="404664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477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7680" y="1164557"/>
            <a:ext cx="55130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6138" y="2967335"/>
            <a:ext cx="567174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موضوع خاص فى الجغرافيه الطبيعيه </a:t>
            </a:r>
          </a:p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بلغه أوربيه أ و ب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03848" y="173717"/>
            <a:ext cx="233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Assignments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196752"/>
            <a:ext cx="8568952" cy="46166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Translate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main idea 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into Arabic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EG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Provide the data needed to create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Groundwater modeling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EG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Explain the effect of drainage systems in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soil</a:t>
            </a:r>
            <a:endParaRPr lang="ar-EG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the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factors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cause soil waterlogging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 in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74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8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19672" y="116632"/>
            <a:ext cx="5688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Groundwater Modeling Results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008" y="857550"/>
            <a:ext cx="1508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5808" y="1700808"/>
            <a:ext cx="652253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Groundwater 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مياه جوفيه    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Groundwater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modeling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نموذج المياه الجوفيه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منسوب الماء الجوفى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Soil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texture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نسيج التربه  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Drainage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rate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معدل الصرف  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clay layer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طبقة الطين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hydraulic conductivity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التوصيل الهيدروليكى    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1142" y="1700808"/>
            <a:ext cx="7515233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drip irrigation techniques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تقنية الرى بالتنقيط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flood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irrigation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techniques.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تقنية الرى الفيضى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underground tile drain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الصرف المغطى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dewatering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مياه الصرف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Ameliorate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تحسين 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جودة المياه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 water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level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منسوب الماء الجوفى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256292"/>
            <a:ext cx="5688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Groundwater Modeling Results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868190"/>
            <a:ext cx="1508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57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7503" y="548679"/>
            <a:ext cx="5688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Groundwater Modeling Results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8784976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management water logging was processed by GMS &amp; MODFLOW programs.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Groundwater modeling procedure depends on input data including: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table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Soil texture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Drainage rate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Depth of clay layer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9166" y="1133454"/>
            <a:ext cx="18966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Main Idea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91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7502" y="548680"/>
            <a:ext cx="5688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Groundwater Modeling Results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133455"/>
            <a:ext cx="18966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Main Idea</a:t>
            </a:r>
            <a:endParaRPr lang="en-US" sz="32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822211"/>
            <a:ext cx="835292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following equation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used to determined drainage rate: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4 Km(2De+ m )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Drainage rate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 = hydraulic conductivity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= effective depth of restricting layer below drain center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 = height of water table above drain center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L= spacing distance between drains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894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7502" y="188640"/>
            <a:ext cx="56889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Groundwater Modeling Results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1" y="854060"/>
            <a:ext cx="18966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Main Idea</a:t>
            </a:r>
            <a:endParaRPr lang="en-US" sz="32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390" y="1438835"/>
            <a:ext cx="8688097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Groundwater modeling predicted that the drainage spacing ranges from 111 m in case of using drip irrigation techniques to 145 in case of using flood irrigation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techniques.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underground tile drain used along the eastern parts but dewatering wells proposed along the western up stream sector of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Reuse of the logged water by mixing it with canal water leads to ameliorate water quality required for irrigation and decline the ground water level.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835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43572" y="188640"/>
            <a:ext cx="2021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5.Discussion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908719"/>
            <a:ext cx="8568952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basic source s of data are: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Satellite images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90- m DEM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Field observation</a:t>
            </a:r>
          </a:p>
          <a:p>
            <a:pPr>
              <a:lnSpc>
                <a:spcPct val="150000"/>
              </a:lnSpc>
            </a:pPr>
            <a:r>
              <a:rPr lang="en-US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Remote  sensing and GIS result indicate that the main factors produce waterlogging are: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Topography and surface elevation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Drainage pattern and water flow direction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Excess of irrigation water and deficiency of drainage system and presence of impermeable clay lenses near earth surface.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38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43572" y="188640"/>
            <a:ext cx="2021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5.Discussion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 extracted from the SRTM </a:t>
            </a:r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</a:t>
            </a:r>
            <a:r>
              <a:rPr lang="en-US" sz="2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shows: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waterlogged areas are distributed at low topographic localities.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low area has numerous topographic depressions which are poorly drained and remain waterlogged throughout the year.</a:t>
            </a:r>
          </a:p>
          <a:p>
            <a:pPr algn="just">
              <a:lnSpc>
                <a:spcPct val="150000"/>
              </a:lnSpc>
            </a:pPr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drainage pattern extracted from ETM+ and SRTM, DEM show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a tributaries are accumulated toward the water logging localities.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931A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During the intensive rain fall, all surface and subsurface water are going along  these tributaries and accumulate water at the low topographic areas and producing water logging problems.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5931A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01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43572" y="188640"/>
            <a:ext cx="2021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5.Discussion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729933"/>
            <a:ext cx="878657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Change detection image processing  indicate that :</a:t>
            </a:r>
          </a:p>
          <a:p>
            <a:pPr algn="just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There is appositive relationship between the cultivated areas and water logged areas.</a:t>
            </a:r>
          </a:p>
          <a:p>
            <a:pPr algn="just"/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Field observations indicate that: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The lower the value of the clay depth, the higher the risk for water logging and soil salinity , especially where the artificial drains are limited.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The sand dunes and the water logged sites are distributed at the same trend of lineaments which are W- E and NW- SE trends.</a:t>
            </a:r>
          </a:p>
          <a:p>
            <a:pPr algn="just"/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FF"/>
                </a:solidFill>
                <a:effectLst/>
              </a:rPr>
              <a:t>Application of GMS and MODFLOW shows: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FF"/>
                </a:solidFill>
              </a:rPr>
              <a:t>The drayage spacing 0.14m/d and 0.023 m/d in case of drip and flood irrigation techniques.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FF"/>
                </a:solidFill>
              </a:rPr>
              <a:t>To use both underground tile drain along the eastern side and dewatering wells along the western side aiming to improve the drainage water system.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043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614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56</cp:revision>
  <dcterms:created xsi:type="dcterms:W3CDTF">2020-03-27T06:16:10Z</dcterms:created>
  <dcterms:modified xsi:type="dcterms:W3CDTF">2020-04-04T14:05:41Z</dcterms:modified>
</cp:coreProperties>
</file>