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1" r:id="rId4"/>
    <p:sldId id="273" r:id="rId5"/>
    <p:sldId id="274" r:id="rId6"/>
    <p:sldId id="275" r:id="rId7"/>
    <p:sldId id="276" r:id="rId8"/>
    <p:sldId id="277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8CF2-9ADB-4E7B-B9EF-D836B301D65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345A-96E0-4574-9E05-5717A929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3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698E-0FF9-47A5-94DF-E7F22CA9F00D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3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E00A-36B0-4F4E-9AB7-7A31712DA443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969E-54F4-4B3A-93A5-A27F19CB988A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6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7D2-52E5-4637-A3CB-7CA605E44A95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5D4F-29E2-4A07-B4F2-1F5C9548D587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0D23-03B0-4B7A-A38C-41FF2B880D52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536C-4A94-4025-80AB-4EC8463E455E}" type="datetime1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2F5-C167-4038-A813-1CC2C01D708B}" type="datetime1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4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A89E-3CB1-410E-AFD5-77FC27F452BD}" type="datetime1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9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410A-F191-480D-9A38-DEE733A0B2D4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109C-11BE-4566-831A-D7F3724C7815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00AF7-FE85-4DF4-9A86-FF22B36FEABA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238260"/>
            <a:ext cx="770485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أ.د./عزة عبدالله</a:t>
            </a:r>
          </a:p>
          <a:p>
            <a:pPr algn="ctr" rtl="1"/>
            <a:r>
              <a:rPr lang="ar-EG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أستاذ </a:t>
            </a: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الجغرافيا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الطبيعية -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كلية </a:t>
            </a:r>
            <a:r>
              <a:rPr lang="ar-EG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الآداب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جامعة بنها</a:t>
            </a:r>
          </a:p>
          <a:p>
            <a:pPr algn="ctr" rtl="1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Azza.Abdallah@fart.bu.edu.eg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5" name="Picture 4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291" y="224644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4773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37680" y="1164557"/>
            <a:ext cx="55130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قسم الجغرافيا ونظم المعلومات الجغرافيه</a:t>
            </a:r>
          </a:p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دكتوراه الجغرافيا الطبيعيه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36138" y="2967335"/>
            <a:ext cx="567174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موضوع خاص فى الجغرافيه الطبيعيه </a:t>
            </a:r>
          </a:p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بلغه أوربيه أ و ب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88586" y="2967335"/>
            <a:ext cx="3166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91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80922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GIS Data Integration  to Manage Waterlogging Problem on 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Eastern Nile Delta of Egypt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79633" y="2967335"/>
            <a:ext cx="1847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1152" y="1529483"/>
            <a:ext cx="23864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Introduction</a:t>
            </a:r>
            <a:endParaRPr lang="en-US" sz="32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2240" y="1888841"/>
            <a:ext cx="1745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المصطلحات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9708" y="2636912"/>
            <a:ext cx="7828756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Morphotectonic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depression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منخفض مورفوتكتونى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Geomorphic unit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وحده جيومورفولوجيه 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Gravely plain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سهل حصوى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Reclamation project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مشروع استصلاح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Silty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طميى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Parallel sand stone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حجر رملى متوازى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48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9512" y="1412776"/>
            <a:ext cx="8208912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Seepage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نشع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Canal system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نظام قنوات     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Inadequate water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المياه غير الكا فيه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Ground water level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منسوب  الماء الجوفى 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Vicinities 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المناطق المجاوره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Infrastructure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بنيه تحتيه    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Endangers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المهدده بالخطر   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Concerned site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المناطق الهامه   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19872" y="620688"/>
            <a:ext cx="1745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المصطلحات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70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38724" y="548680"/>
            <a:ext cx="1745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المصطلحات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323079"/>
            <a:ext cx="8344336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Morphotectonic</a:t>
            </a:r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مورفوتكتونك</a:t>
            </a:r>
            <a:endParaRPr lang="en-US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Evaporate deposits</a:t>
            </a:r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إرسابات متبخرات</a:t>
            </a:r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Average annual precipitation</a:t>
            </a:r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متوسط التساقط السنوى 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 table</a:t>
            </a:r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منسوب الماء الجوفى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Structure</a:t>
            </a:r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البنيه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Fault</a:t>
            </a:r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فالق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Impeded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إعاقه 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91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16689" y="548680"/>
            <a:ext cx="25106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الأفكار الرئيسيه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412776"/>
            <a:ext cx="871296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حوض وادى الطميلات منخفض مورفوتكتونى.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يحد حوض وادى الطميلات وحدتين جيومورفولوجتين منحدرات أم جدام الحصويه وسهل الصالحيه الحصوى.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المساحه 350 كم 2 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يمتد وادى الطميلات من بحيرة التمساح إلى دلتا النيل.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ينحدر الوادى نحو الشرق.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يوجد (3) مشروعات استصلاح زراعى ضخمه.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يغطى أرض الوادى أراضى زراعيه ؛ تربه من الرمل الناعم ولوم وصلصال.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يمتد جنوب الوادى كثبان رمليه طوليه ومتوازيه.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32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16689" y="404664"/>
            <a:ext cx="25106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الأفكار الرئيسيه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069068"/>
            <a:ext cx="8424936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لا يتم السيطره على نظم الرى فى المزارع مما يؤدى إلى إرتفاع منسوب الماء الأرضى.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يحدث فى المناطق المنخفضة المنسوب نشع من مياه رى الأراضى المرتفعه ومن نظم النتؤات.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خلال العقود الثلاثه الأخيره إرتفع منسوب الماء الأرضى فى مواضع عديده من وادى الطميلات مما كان له أثر سلبى على البنيه التحتيه – المنازل – الأراضى الزراعيه – النطاقات الصناعيه – الطرق الأسفلتيه – أبراج الكهرباء – السكك الحديديه.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يتميز وادى الطميلات الجفاف - إرتفاع  الحراره – ندرة الأمطار – متوسط  التساقط السنوى 30 مم.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00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47864" y="395952"/>
            <a:ext cx="22557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الأفكار الرئيسيه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412776"/>
            <a:ext cx="879614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جيولوجية المنطقه: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يتكون الوادى من غطاءات من الرمال والصلصال والطمى يختلف السمل من 0.5 م إلى 6 م.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هيدرولوجيا: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تتكون مصار المياه الجوفيه من وحدتين رئيسيتين: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الطبقه السطحيه خزان منفذ.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الخزان السفلى خزان جوفى ذو نفاذيه عاليه.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البنيه الجيولوجيه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تأثرت المنطقه بمجموعه من الفوالق الرئيسيه ذات إتجاهات :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شرق الشمال الشرقى – غرب الجنوب الغربى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شمال الشمال الغربى – جنوب الجنوب الشرقى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51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03848" y="548680"/>
            <a:ext cx="22557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الأفكار الرئيسيه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268760"/>
            <a:ext cx="8784977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أدى وجود الفوالق ذات الاتجاه شرق الشمال الشرقى – غرب الجنوب الغربى إلى وجود أحواض مورفوتكتونيه متوازيه وأثرت على نظام الرواسب والسمك وإمتداد رواسب الزمن الرابع. 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أدى وجود رواسب الصلصال – الرمال الفيضيه المعقده إلى وجود حركه رأسيه لمياه الرى.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يتراوح سمك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الصلصال – الرمال الفيضيه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بين 0.6م و2.8 م تحت السطح فى معظم أنحاء الوادى ويزيد إلى 12 م على طول الجوانب.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لا ترتبط مشكلة تغدق المياه بظروف المناخ .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سيتم إستخدام نموذج المياه الجوفيه وتقنيات نظم المعلومات الجغرافيه فى الدراسه.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15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87824" y="758494"/>
            <a:ext cx="2336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Assignments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700808"/>
            <a:ext cx="811842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Translate the last main Ideas  into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English.</a:t>
            </a:r>
            <a:endParaRPr lang="en-US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Write a short easy about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wadi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Tumilat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geology , hydrology ,  and structure.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Explain The main reasons of water logging problem at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wadi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Tumilat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7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499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Dr.Azza</dc:creator>
  <cp:lastModifiedBy>Dr.Azza</cp:lastModifiedBy>
  <cp:revision>59</cp:revision>
  <dcterms:created xsi:type="dcterms:W3CDTF">2020-03-27T06:16:10Z</dcterms:created>
  <dcterms:modified xsi:type="dcterms:W3CDTF">2020-04-03T15:04:32Z</dcterms:modified>
</cp:coreProperties>
</file>