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8CF2-9ADB-4E7B-B9EF-D836B301D65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3345A-96E0-4574-9E05-5717A929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30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698E-0FF9-47A5-94DF-E7F22CA9F00D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3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9E00A-36B0-4F4E-9AB7-7A31712DA443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9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969E-54F4-4B3A-93A5-A27F19CB988A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6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087D2-52E5-4637-A3CB-7CA605E44A95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6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5D4F-29E2-4A07-B4F2-1F5C9548D587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5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0D23-03B0-4B7A-A38C-41FF2B880D52}" type="datetime1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7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536C-4A94-4025-80AB-4EC8463E455E}" type="datetime1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4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12F5-C167-4038-A813-1CC2C01D708B}" type="datetime1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4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A89E-3CB1-410E-AFD5-77FC27F452BD}" type="datetime1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9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410A-F191-480D-9A38-DEE733A0B2D4}" type="datetime1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2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109C-11BE-4566-831A-D7F3724C7815}" type="datetime1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4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00AF7-FE85-4DF4-9A86-FF22B36FEABA}" type="datetime1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5356F-3B97-4805-9B88-951B0D2F3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2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4238260"/>
            <a:ext cx="7704856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أ.د./عزة عبدالله</a:t>
            </a:r>
          </a:p>
          <a:p>
            <a:pPr algn="ctr" rtl="1"/>
            <a:r>
              <a:rPr lang="ar-EG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ar-EG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أستاذ </a:t>
            </a:r>
            <a:r>
              <a:rPr lang="ar-EG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الجغرافيا </a:t>
            </a:r>
            <a:r>
              <a:rPr lang="ar-EG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الطبيعية - </a:t>
            </a:r>
            <a:r>
              <a:rPr lang="ar-EG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كلية </a:t>
            </a:r>
            <a:r>
              <a:rPr lang="ar-EG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الآداب </a:t>
            </a:r>
            <a:r>
              <a:rPr lang="ar-EG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جامعة بنها</a:t>
            </a:r>
          </a:p>
          <a:p>
            <a:pPr algn="ctr" rtl="1"/>
            <a:r>
              <a:rPr 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Azza.Abdallah@fart.bu.edu.eg</a:t>
            </a:r>
            <a:endParaRPr lang="en-US" sz="3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5" name="Picture 4" descr="C:\Documents and Settings\EMY\Desktop\شعار الجامعة ألوان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291" y="224644"/>
            <a:ext cx="123825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4773"/>
            <a:ext cx="1019175" cy="66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837680" y="1164557"/>
            <a:ext cx="551304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قسم الجغرافيا ونظم المعلومات الجغرافيه</a:t>
            </a:r>
          </a:p>
          <a:p>
            <a:pPr algn="ctr"/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دكتوراه الجغرافيا الطبيعيه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36138" y="2967335"/>
            <a:ext cx="567174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موضوع خاص فى الجغرافيه الطبيعيه </a:t>
            </a:r>
          </a:p>
          <a:p>
            <a:pPr algn="ctr"/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بلغه أوربيه أ و ب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45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10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988586" y="2967335"/>
            <a:ext cx="3166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9107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982" y="2300965"/>
            <a:ext cx="83529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GIS Data Integration  to Manage Waterlogging Problem on </a:t>
            </a:r>
          </a:p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Eastern Nile Delta of Egypt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32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92080" y="688340"/>
            <a:ext cx="1745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المصطلحات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1273115"/>
            <a:ext cx="849694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Waterlogging problem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مشكلة تغدق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المياه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Satellite data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بيانات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الاستشعار  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rtl="1"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مرئيات نوعيه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Thematic Mapper Image</a:t>
            </a:r>
          </a:p>
          <a:p>
            <a:pPr>
              <a:lnSpc>
                <a:spcPct val="150000"/>
              </a:lnSpc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Enhanced </a:t>
            </a:r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landsat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Thematic Mapper Image</a:t>
            </a:r>
            <a:endParaRPr lang="ar-EG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مرئيات لاندسات محسنه</a:t>
            </a:r>
            <a:endParaRPr lang="en-US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Super vised classification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تصنيف موجه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Nile deposits</a:t>
            </a: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ارسابات النيل </a:t>
            </a:r>
            <a:endParaRPr lang="en-US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Surface water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مياه سطحيه 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9165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35896" y="712204"/>
            <a:ext cx="1745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المصطلحات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844824"/>
            <a:ext cx="7920880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Waterlogged area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أراضى غدقه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Salt crust</a:t>
            </a: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قشره ملحيه </a:t>
            </a:r>
            <a:endParaRPr lang="en-US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Quaternary playa deposits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إرسابات البلايا المنتميه للزمن الرابع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Fluviatile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and lacustrine deposits</a:t>
            </a: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أرسابات البحيرات ورواسب النيل</a:t>
            </a:r>
            <a:endParaRPr lang="en-US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Topography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طبوغرافى (شكل السطح)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Drainage pattern</a:t>
            </a: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نمط التصريف </a:t>
            </a:r>
            <a:endParaRPr lang="en-US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Water flow direction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إتجاه تدفق المياه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3270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35896" y="688339"/>
            <a:ext cx="1745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المصطلحات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1273115"/>
            <a:ext cx="8496944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Deficiency</a:t>
            </a: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 drainage system</a:t>
            </a:r>
            <a:endParaRPr lang="ar-EG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نقص نظام التصريف</a:t>
            </a:r>
          </a:p>
          <a:p>
            <a:pPr>
              <a:lnSpc>
                <a:spcPct val="150000"/>
              </a:lnSpc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Impermeable clay lenses</a:t>
            </a:r>
            <a:endParaRPr lang="ar-EG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عدسات الطين غير المنفذه</a:t>
            </a:r>
            <a:endParaRPr lang="en-US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Lineaments direction</a:t>
            </a:r>
            <a:endParaRPr lang="ar-EG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إتجاه خطى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Underground tile drain</a:t>
            </a: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صرف مغطى </a:t>
            </a:r>
            <a:endParaRPr lang="en-US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Dewatering wells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نزح مياه الآبار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Drainage investment</a:t>
            </a: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استثمار نظام التصريف 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0034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37207" y="688340"/>
            <a:ext cx="22557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الأفكار الرئيسيه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1273115"/>
            <a:ext cx="864096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مشكلة تغدق المياه فى حوض وادى الطميلات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Waterlogging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problem in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wadi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El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Tumilate</a:t>
            </a:r>
            <a:endParaRPr lang="ar-EG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ar-EG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البيانات المستخدمه فى الدراسه</a:t>
            </a:r>
            <a:endParaRPr lang="en-US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 used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Satellite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بيانات الاستشعار  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Thematic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Mapper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Image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مرئيات نوعيه   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Enhanced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landsat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Thematic Mapper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Image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مرئيات نوعيه محسنه   </a:t>
            </a:r>
            <a:endParaRPr lang="ar-EG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إعداد التصنيف الموجه أو المراقب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للمرئيات</a:t>
            </a:r>
          </a:p>
          <a:p>
            <a:pPr>
              <a:lnSpc>
                <a:spcPct val="150000"/>
              </a:lnSpc>
            </a:pPr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Pervised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classification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5152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37207" y="688340"/>
            <a:ext cx="22557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الأفكار الرئيسيه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1623557"/>
            <a:ext cx="77675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 used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Satellite data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Thematic Mapper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Image for year 1984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Enhanced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landsat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Thematic Mapper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Image for year 2000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Spot -4 Image for year 2008</a:t>
            </a:r>
            <a:endParaRPr lang="ar-EG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GIS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programers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GMS and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Modflow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programs</a:t>
            </a:r>
            <a:endParaRPr lang="ar-EG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1535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101330" y="688340"/>
            <a:ext cx="212750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أسباب الدراسه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1412776"/>
            <a:ext cx="76955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Main observation or The problem of The study: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Water logged areas expanded  from 9.1 km2 in year 1984 to 18.8 km2 in year 2000 to 25.3 km 2 in year 2008 with a rate of 0.7 km2/year.</a:t>
            </a:r>
          </a:p>
          <a:p>
            <a:pPr algn="just"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مشكلة الدراسه زيادة مساحات الأراضى الغدقه من 9.1 كم2 عام 1984 إلى 18.8 كم2 عام 2000 إلى 25.3 كم2 عام 2007 بمعدل 0.7 كم2 /السنه</a:t>
            </a:r>
            <a:endParaRPr lang="ar-EG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5861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356F-3B97-4805-9B88-951B0D2F3E55}" type="slidenum">
              <a:rPr lang="en-US" smtClean="0"/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24128" y="758494"/>
            <a:ext cx="23369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Assignments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700808"/>
            <a:ext cx="811842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Write a short easy about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topogrhy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wadi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el </a:t>
            </a:r>
            <a:r>
              <a:rPr lang="en-US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Tumilate</a:t>
            </a:r>
            <a:endParaRPr lang="en-US" sz="32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Define the main data can used in water logging </a:t>
            </a:r>
            <a:r>
              <a:rPr lang="en-US" sz="32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problem study.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2719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340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Dr.Azza</dc:creator>
  <cp:lastModifiedBy>Dr.Azza</cp:lastModifiedBy>
  <cp:revision>38</cp:revision>
  <dcterms:created xsi:type="dcterms:W3CDTF">2020-03-27T06:16:10Z</dcterms:created>
  <dcterms:modified xsi:type="dcterms:W3CDTF">2020-04-03T15:09:34Z</dcterms:modified>
</cp:coreProperties>
</file>