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73" r:id="rId3"/>
    <p:sldId id="274" r:id="rId4"/>
  </p:sldIdLst>
  <p:sldSz cx="12192000" cy="6858000"/>
  <p:notesSz cx="6858000" cy="9144000"/>
  <p:defaultTextStyle>
    <a:defPPr lvl="0">
      <a:defRPr lang="en-EG"/>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0513F-B9FE-6E43-92A4-25D44B61EDB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G"/>
          </a:p>
        </p:txBody>
      </p:sp>
      <p:sp>
        <p:nvSpPr>
          <p:cNvPr id="3" name="Subtitle 2">
            <a:extLst>
              <a:ext uri="{FF2B5EF4-FFF2-40B4-BE49-F238E27FC236}">
                <a16:creationId xmlns:a16="http://schemas.microsoft.com/office/drawing/2014/main" id="{6D6692B9-427A-734A-A2F9-C87CB13D33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G"/>
          </a:p>
        </p:txBody>
      </p:sp>
      <p:sp>
        <p:nvSpPr>
          <p:cNvPr id="4" name="Date Placeholder 3">
            <a:extLst>
              <a:ext uri="{FF2B5EF4-FFF2-40B4-BE49-F238E27FC236}">
                <a16:creationId xmlns:a16="http://schemas.microsoft.com/office/drawing/2014/main" id="{9EAB8355-B07D-7146-89A2-22D976B77E07}"/>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AC2B3D7C-5344-A94B-BD9F-4C1C1C5523D8}"/>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BBFD7F00-B8FB-9448-B219-2A1B25C4B1AB}"/>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185061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539CC-1A5B-8242-AF00-587D3CB1D893}"/>
              </a:ext>
            </a:extLst>
          </p:cNvPr>
          <p:cNvSpPr>
            <a:spLocks noGrp="1"/>
          </p:cNvSpPr>
          <p:nvPr>
            <p:ph type="title"/>
          </p:nvPr>
        </p:nvSpPr>
        <p:spPr/>
        <p:txBody>
          <a:bodyPr/>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50F20D63-AF66-8945-B67D-09C29D521D5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8546D2F5-22D3-8343-A694-8792C2FFD02D}"/>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0661B321-A4B6-0F4E-9CF3-6CD3358D5A66}"/>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4478D680-AC2D-424C-A899-5EB452A4B856}"/>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199352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46E1B-6DE5-304A-8983-6CD68DAB10D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G"/>
          </a:p>
        </p:txBody>
      </p:sp>
      <p:sp>
        <p:nvSpPr>
          <p:cNvPr id="3" name="Vertical Text Placeholder 2">
            <a:extLst>
              <a:ext uri="{FF2B5EF4-FFF2-40B4-BE49-F238E27FC236}">
                <a16:creationId xmlns:a16="http://schemas.microsoft.com/office/drawing/2014/main" id="{66B7C3BB-BC58-F54C-BF88-C4EC273EE89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A4B71136-0DC3-F646-9E83-FA9DADD7A145}"/>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C5209EB1-5ACE-754A-B020-D895DA52E100}"/>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F3862C31-B1C2-784D-B5A2-90142BF3DFA4}"/>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71243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31494-71EC-DA43-8B8D-8279E3A6067B}"/>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903377CC-16BD-784E-AAA9-A435480E29E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72B58EC2-8599-DF4A-9409-36F4778CC2A5}"/>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FCC2392A-EBA4-374C-A1ED-869422C1A1BE}"/>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38E0837D-31B0-7D4C-A34E-C163AA4A75E9}"/>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35592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B175E-41F4-0F4A-84CA-B892B27CD60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G"/>
          </a:p>
        </p:txBody>
      </p:sp>
      <p:sp>
        <p:nvSpPr>
          <p:cNvPr id="3" name="Text Placeholder 2">
            <a:extLst>
              <a:ext uri="{FF2B5EF4-FFF2-40B4-BE49-F238E27FC236}">
                <a16:creationId xmlns:a16="http://schemas.microsoft.com/office/drawing/2014/main" id="{F0DDABAE-DEB3-5E47-8608-469CCABBE2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66972B8-A0E0-6846-8D0D-5ACA24AC262A}"/>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625B38E4-A987-A34F-BB32-0AF46C941662}"/>
              </a:ext>
            </a:extLst>
          </p:cNvPr>
          <p:cNvSpPr>
            <a:spLocks noGrp="1"/>
          </p:cNvSpPr>
          <p:nvPr>
            <p:ph type="ftr" sz="quarter" idx="11"/>
          </p:nvPr>
        </p:nvSpPr>
        <p:spPr/>
        <p:txBody>
          <a:bodyPr/>
          <a:lstStyle/>
          <a:p>
            <a:endParaRPr lang="en-EG"/>
          </a:p>
        </p:txBody>
      </p:sp>
      <p:sp>
        <p:nvSpPr>
          <p:cNvPr id="6" name="Slide Number Placeholder 5">
            <a:extLst>
              <a:ext uri="{FF2B5EF4-FFF2-40B4-BE49-F238E27FC236}">
                <a16:creationId xmlns:a16="http://schemas.microsoft.com/office/drawing/2014/main" id="{94A5A105-63A2-8140-91EF-EFDC7DCA8000}"/>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91853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AD98-762F-E34C-B395-785FBEE34077}"/>
              </a:ext>
            </a:extLst>
          </p:cNvPr>
          <p:cNvSpPr>
            <a:spLocks noGrp="1"/>
          </p:cNvSpPr>
          <p:nvPr>
            <p:ph type="title"/>
          </p:nvPr>
        </p:nvSpPr>
        <p:spPr/>
        <p:txBody>
          <a:bodyPr/>
          <a:lstStyle/>
          <a:p>
            <a:r>
              <a:rPr lang="en-GB"/>
              <a:t>Click to edit Master title style</a:t>
            </a:r>
            <a:endParaRPr lang="en-EG"/>
          </a:p>
        </p:txBody>
      </p:sp>
      <p:sp>
        <p:nvSpPr>
          <p:cNvPr id="3" name="Content Placeholder 2">
            <a:extLst>
              <a:ext uri="{FF2B5EF4-FFF2-40B4-BE49-F238E27FC236}">
                <a16:creationId xmlns:a16="http://schemas.microsoft.com/office/drawing/2014/main" id="{19B32EE1-93F0-7E4B-8887-0E8E73E0714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Content Placeholder 3">
            <a:extLst>
              <a:ext uri="{FF2B5EF4-FFF2-40B4-BE49-F238E27FC236}">
                <a16:creationId xmlns:a16="http://schemas.microsoft.com/office/drawing/2014/main" id="{D0F3BE33-03FD-F64A-86E6-E55D72ACD59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Date Placeholder 4">
            <a:extLst>
              <a:ext uri="{FF2B5EF4-FFF2-40B4-BE49-F238E27FC236}">
                <a16:creationId xmlns:a16="http://schemas.microsoft.com/office/drawing/2014/main" id="{DD18C921-FEFD-3242-BAFB-1912CFAA7478}"/>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6" name="Footer Placeholder 5">
            <a:extLst>
              <a:ext uri="{FF2B5EF4-FFF2-40B4-BE49-F238E27FC236}">
                <a16:creationId xmlns:a16="http://schemas.microsoft.com/office/drawing/2014/main" id="{3FA21451-6BB1-AB4E-94C3-5871EC0A8EE8}"/>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AC227DE0-9EE0-CA40-BC1A-4D81151DA696}"/>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242283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FBCA8-4F63-2D42-BF12-E7883AA9541B}"/>
              </a:ext>
            </a:extLst>
          </p:cNvPr>
          <p:cNvSpPr>
            <a:spLocks noGrp="1"/>
          </p:cNvSpPr>
          <p:nvPr>
            <p:ph type="title"/>
          </p:nvPr>
        </p:nvSpPr>
        <p:spPr>
          <a:xfrm>
            <a:off x="839788" y="365125"/>
            <a:ext cx="10515600" cy="1325563"/>
          </a:xfrm>
        </p:spPr>
        <p:txBody>
          <a:bodyPr/>
          <a:lstStyle/>
          <a:p>
            <a:r>
              <a:rPr lang="en-GB"/>
              <a:t>Click to edit Master title style</a:t>
            </a:r>
            <a:endParaRPr lang="en-EG"/>
          </a:p>
        </p:txBody>
      </p:sp>
      <p:sp>
        <p:nvSpPr>
          <p:cNvPr id="3" name="Text Placeholder 2">
            <a:extLst>
              <a:ext uri="{FF2B5EF4-FFF2-40B4-BE49-F238E27FC236}">
                <a16:creationId xmlns:a16="http://schemas.microsoft.com/office/drawing/2014/main" id="{876CB937-81EA-8D48-9682-2B110E839E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B4AB4CF-541C-3F43-A9FA-1D0A0A7024E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5" name="Text Placeholder 4">
            <a:extLst>
              <a:ext uri="{FF2B5EF4-FFF2-40B4-BE49-F238E27FC236}">
                <a16:creationId xmlns:a16="http://schemas.microsoft.com/office/drawing/2014/main" id="{9B6C86BF-0EE7-CD4C-8E32-C165527852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ECA481D-1069-3A4B-B13B-E47281FEB95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7" name="Date Placeholder 6">
            <a:extLst>
              <a:ext uri="{FF2B5EF4-FFF2-40B4-BE49-F238E27FC236}">
                <a16:creationId xmlns:a16="http://schemas.microsoft.com/office/drawing/2014/main" id="{78FCA571-ADAD-9646-881C-1A7F1AC22749}"/>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8" name="Footer Placeholder 7">
            <a:extLst>
              <a:ext uri="{FF2B5EF4-FFF2-40B4-BE49-F238E27FC236}">
                <a16:creationId xmlns:a16="http://schemas.microsoft.com/office/drawing/2014/main" id="{573954A9-51C0-0F48-BFE4-812F2D21E041}"/>
              </a:ext>
            </a:extLst>
          </p:cNvPr>
          <p:cNvSpPr>
            <a:spLocks noGrp="1"/>
          </p:cNvSpPr>
          <p:nvPr>
            <p:ph type="ftr" sz="quarter" idx="11"/>
          </p:nvPr>
        </p:nvSpPr>
        <p:spPr/>
        <p:txBody>
          <a:bodyPr/>
          <a:lstStyle/>
          <a:p>
            <a:endParaRPr lang="en-EG"/>
          </a:p>
        </p:txBody>
      </p:sp>
      <p:sp>
        <p:nvSpPr>
          <p:cNvPr id="9" name="Slide Number Placeholder 8">
            <a:extLst>
              <a:ext uri="{FF2B5EF4-FFF2-40B4-BE49-F238E27FC236}">
                <a16:creationId xmlns:a16="http://schemas.microsoft.com/office/drawing/2014/main" id="{F4ECA2BD-A9C2-B949-91A1-8270A253B3AD}"/>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11143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6E61C-206E-D545-8906-9571237E37BE}"/>
              </a:ext>
            </a:extLst>
          </p:cNvPr>
          <p:cNvSpPr>
            <a:spLocks noGrp="1"/>
          </p:cNvSpPr>
          <p:nvPr>
            <p:ph type="title"/>
          </p:nvPr>
        </p:nvSpPr>
        <p:spPr/>
        <p:txBody>
          <a:bodyPr/>
          <a:lstStyle/>
          <a:p>
            <a:r>
              <a:rPr lang="en-GB"/>
              <a:t>Click to edit Master title style</a:t>
            </a:r>
            <a:endParaRPr lang="en-EG"/>
          </a:p>
        </p:txBody>
      </p:sp>
      <p:sp>
        <p:nvSpPr>
          <p:cNvPr id="3" name="Date Placeholder 2">
            <a:extLst>
              <a:ext uri="{FF2B5EF4-FFF2-40B4-BE49-F238E27FC236}">
                <a16:creationId xmlns:a16="http://schemas.microsoft.com/office/drawing/2014/main" id="{3F83106D-7573-9D4A-8837-918A5A469E03}"/>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4" name="Footer Placeholder 3">
            <a:extLst>
              <a:ext uri="{FF2B5EF4-FFF2-40B4-BE49-F238E27FC236}">
                <a16:creationId xmlns:a16="http://schemas.microsoft.com/office/drawing/2014/main" id="{9F847043-3FBA-6D47-B0CF-9283D2DCCF3D}"/>
              </a:ext>
            </a:extLst>
          </p:cNvPr>
          <p:cNvSpPr>
            <a:spLocks noGrp="1"/>
          </p:cNvSpPr>
          <p:nvPr>
            <p:ph type="ftr" sz="quarter" idx="11"/>
          </p:nvPr>
        </p:nvSpPr>
        <p:spPr/>
        <p:txBody>
          <a:bodyPr/>
          <a:lstStyle/>
          <a:p>
            <a:endParaRPr lang="en-EG"/>
          </a:p>
        </p:txBody>
      </p:sp>
      <p:sp>
        <p:nvSpPr>
          <p:cNvPr id="5" name="Slide Number Placeholder 4">
            <a:extLst>
              <a:ext uri="{FF2B5EF4-FFF2-40B4-BE49-F238E27FC236}">
                <a16:creationId xmlns:a16="http://schemas.microsoft.com/office/drawing/2014/main" id="{8572727E-66FF-7E47-B9DE-831FB2AD9AB5}"/>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118260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3F7BFE-3940-BB45-A911-934779B71399}"/>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3" name="Footer Placeholder 2">
            <a:extLst>
              <a:ext uri="{FF2B5EF4-FFF2-40B4-BE49-F238E27FC236}">
                <a16:creationId xmlns:a16="http://schemas.microsoft.com/office/drawing/2014/main" id="{385CF4F2-26E2-8946-B2D2-FB821C306BF9}"/>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9CE6131B-D773-934F-9B83-D80F87C9A34C}"/>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58867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7D651-EBC4-2841-A1E9-35812F4DB80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Content Placeholder 2">
            <a:extLst>
              <a:ext uri="{FF2B5EF4-FFF2-40B4-BE49-F238E27FC236}">
                <a16:creationId xmlns:a16="http://schemas.microsoft.com/office/drawing/2014/main" id="{4806E4D3-78CB-D749-A56C-094F758DA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Text Placeholder 3">
            <a:extLst>
              <a:ext uri="{FF2B5EF4-FFF2-40B4-BE49-F238E27FC236}">
                <a16:creationId xmlns:a16="http://schemas.microsoft.com/office/drawing/2014/main" id="{B8A67BF6-1140-AE45-80C1-4C554EC9C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2B3908-85B6-8240-B098-8D9EA597091E}"/>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6" name="Footer Placeholder 5">
            <a:extLst>
              <a:ext uri="{FF2B5EF4-FFF2-40B4-BE49-F238E27FC236}">
                <a16:creationId xmlns:a16="http://schemas.microsoft.com/office/drawing/2014/main" id="{D29BD905-7981-9144-9F3A-5186B2C24B27}"/>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70E08ADE-1D1E-534A-951B-0D9E611FC401}"/>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353914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4A6E-25A8-484E-9CB4-0A88967613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G"/>
          </a:p>
        </p:txBody>
      </p:sp>
      <p:sp>
        <p:nvSpPr>
          <p:cNvPr id="3" name="Picture Placeholder 2">
            <a:extLst>
              <a:ext uri="{FF2B5EF4-FFF2-40B4-BE49-F238E27FC236}">
                <a16:creationId xmlns:a16="http://schemas.microsoft.com/office/drawing/2014/main" id="{C5D8CE74-2F73-A04B-A60E-400ABDB153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G"/>
          </a:p>
        </p:txBody>
      </p:sp>
      <p:sp>
        <p:nvSpPr>
          <p:cNvPr id="4" name="Text Placeholder 3">
            <a:extLst>
              <a:ext uri="{FF2B5EF4-FFF2-40B4-BE49-F238E27FC236}">
                <a16:creationId xmlns:a16="http://schemas.microsoft.com/office/drawing/2014/main" id="{BF518143-6AD4-D449-9C43-26F61CFF5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18B61A-4F1A-444E-9B27-D7669D63C5B7}"/>
              </a:ext>
            </a:extLst>
          </p:cNvPr>
          <p:cNvSpPr>
            <a:spLocks noGrp="1"/>
          </p:cNvSpPr>
          <p:nvPr>
            <p:ph type="dt" sz="half" idx="10"/>
          </p:nvPr>
        </p:nvSpPr>
        <p:spPr/>
        <p:txBody>
          <a:bodyPr/>
          <a:lstStyle/>
          <a:p>
            <a:fld id="{87C4DA03-B72A-674E-9E1A-3548AD22E518}" type="datetimeFigureOut">
              <a:rPr lang="en-EG" smtClean="0"/>
              <a:t>04/05/2020</a:t>
            </a:fld>
            <a:endParaRPr lang="en-EG"/>
          </a:p>
        </p:txBody>
      </p:sp>
      <p:sp>
        <p:nvSpPr>
          <p:cNvPr id="6" name="Footer Placeholder 5">
            <a:extLst>
              <a:ext uri="{FF2B5EF4-FFF2-40B4-BE49-F238E27FC236}">
                <a16:creationId xmlns:a16="http://schemas.microsoft.com/office/drawing/2014/main" id="{7687864C-ECDC-8947-BDA0-B23BB1B02FE8}"/>
              </a:ext>
            </a:extLst>
          </p:cNvPr>
          <p:cNvSpPr>
            <a:spLocks noGrp="1"/>
          </p:cNvSpPr>
          <p:nvPr>
            <p:ph type="ftr" sz="quarter" idx="11"/>
          </p:nvPr>
        </p:nvSpPr>
        <p:spPr/>
        <p:txBody>
          <a:bodyPr/>
          <a:lstStyle/>
          <a:p>
            <a:endParaRPr lang="en-EG"/>
          </a:p>
        </p:txBody>
      </p:sp>
      <p:sp>
        <p:nvSpPr>
          <p:cNvPr id="7" name="Slide Number Placeholder 6">
            <a:extLst>
              <a:ext uri="{FF2B5EF4-FFF2-40B4-BE49-F238E27FC236}">
                <a16:creationId xmlns:a16="http://schemas.microsoft.com/office/drawing/2014/main" id="{9718E7D9-1098-C447-951C-DE6F30E506DA}"/>
              </a:ext>
            </a:extLst>
          </p:cNvPr>
          <p:cNvSpPr>
            <a:spLocks noGrp="1"/>
          </p:cNvSpPr>
          <p:nvPr>
            <p:ph type="sldNum" sz="quarter" idx="12"/>
          </p:nvPr>
        </p:nvSpPr>
        <p:spPr/>
        <p:txBody>
          <a:bodyPr/>
          <a:lstStyle/>
          <a:p>
            <a:fld id="{18017424-3642-3741-8466-A3D984DCC68F}" type="slidenum">
              <a:rPr lang="en-EG" smtClean="0"/>
              <a:t>‹#›</a:t>
            </a:fld>
            <a:endParaRPr lang="en-EG"/>
          </a:p>
        </p:txBody>
      </p:sp>
    </p:spTree>
    <p:extLst>
      <p:ext uri="{BB962C8B-B14F-4D97-AF65-F5344CB8AC3E}">
        <p14:creationId xmlns:p14="http://schemas.microsoft.com/office/powerpoint/2010/main" val="2548410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BF4D04-C310-CC4B-BBDE-144CA14E87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G"/>
          </a:p>
        </p:txBody>
      </p:sp>
      <p:sp>
        <p:nvSpPr>
          <p:cNvPr id="3" name="Text Placeholder 2">
            <a:extLst>
              <a:ext uri="{FF2B5EF4-FFF2-40B4-BE49-F238E27FC236}">
                <a16:creationId xmlns:a16="http://schemas.microsoft.com/office/drawing/2014/main" id="{38B70223-98EB-B74D-A9E7-88089B6370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G"/>
          </a:p>
        </p:txBody>
      </p:sp>
      <p:sp>
        <p:nvSpPr>
          <p:cNvPr id="4" name="Date Placeholder 3">
            <a:extLst>
              <a:ext uri="{FF2B5EF4-FFF2-40B4-BE49-F238E27FC236}">
                <a16:creationId xmlns:a16="http://schemas.microsoft.com/office/drawing/2014/main" id="{D22B9D08-882A-5740-81FD-EDE93BDF1D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4DA03-B72A-674E-9E1A-3548AD22E518}" type="datetimeFigureOut">
              <a:rPr lang="en-EG" smtClean="0"/>
              <a:t>04/05/2020</a:t>
            </a:fld>
            <a:endParaRPr lang="en-EG"/>
          </a:p>
        </p:txBody>
      </p:sp>
      <p:sp>
        <p:nvSpPr>
          <p:cNvPr id="5" name="Footer Placeholder 4">
            <a:extLst>
              <a:ext uri="{FF2B5EF4-FFF2-40B4-BE49-F238E27FC236}">
                <a16:creationId xmlns:a16="http://schemas.microsoft.com/office/drawing/2014/main" id="{5AD3FDB6-7C44-8E40-8B5D-A1AB3D0658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G"/>
          </a:p>
        </p:txBody>
      </p:sp>
      <p:sp>
        <p:nvSpPr>
          <p:cNvPr id="6" name="Slide Number Placeholder 5">
            <a:extLst>
              <a:ext uri="{FF2B5EF4-FFF2-40B4-BE49-F238E27FC236}">
                <a16:creationId xmlns:a16="http://schemas.microsoft.com/office/drawing/2014/main" id="{871E3763-FC1A-5F4F-A158-4A74287773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7424-3642-3741-8466-A3D984DCC68F}" type="slidenum">
              <a:rPr lang="en-EG" smtClean="0"/>
              <a:t>‹#›</a:t>
            </a:fld>
            <a:endParaRPr lang="en-EG"/>
          </a:p>
        </p:txBody>
      </p:sp>
    </p:spTree>
    <p:extLst>
      <p:ext uri="{BB962C8B-B14F-4D97-AF65-F5344CB8AC3E}">
        <p14:creationId xmlns:p14="http://schemas.microsoft.com/office/powerpoint/2010/main" val="4979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A6C3D0E-6D45-8241-82F7-88CEEEFE344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22363"/>
            <a:ext cx="971550" cy="847725"/>
          </a:xfrm>
          <a:prstGeom prst="rect">
            <a:avLst/>
          </a:prstGeom>
          <a:noFill/>
          <a:ln>
            <a:noFill/>
          </a:ln>
        </p:spPr>
      </p:pic>
      <p:pic>
        <p:nvPicPr>
          <p:cNvPr id="5" name="Picture 4">
            <a:extLst>
              <a:ext uri="{FF2B5EF4-FFF2-40B4-BE49-F238E27FC236}">
                <a16:creationId xmlns:a16="http://schemas.microsoft.com/office/drawing/2014/main" id="{EDE73160-9E45-4F46-B445-B288986FEE8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763125" y="1227137"/>
            <a:ext cx="904875" cy="638175"/>
          </a:xfrm>
          <a:prstGeom prst="rect">
            <a:avLst/>
          </a:prstGeom>
          <a:noFill/>
          <a:ln>
            <a:noFill/>
          </a:ln>
        </p:spPr>
      </p:pic>
      <p:sp>
        <p:nvSpPr>
          <p:cNvPr id="6" name="Subtitle 2">
            <a:extLst>
              <a:ext uri="{FF2B5EF4-FFF2-40B4-BE49-F238E27FC236}">
                <a16:creationId xmlns:a16="http://schemas.microsoft.com/office/drawing/2014/main" id="{E8BEFD58-F69B-F044-BBAA-BDFA812C3E51}"/>
              </a:ext>
            </a:extLst>
          </p:cNvPr>
          <p:cNvSpPr>
            <a:spLocks noGrp="1"/>
          </p:cNvSpPr>
          <p:nvPr>
            <p:ph type="ctrTitle"/>
          </p:nvPr>
        </p:nvSpPr>
        <p:spPr>
          <a:xfrm>
            <a:off x="1625600" y="3694113"/>
            <a:ext cx="9144000" cy="2387600"/>
          </a:xfrm>
        </p:spPr>
        <p:txBody>
          <a:bodyPr>
            <a:normAutofit fontScale="90000"/>
          </a:bodyPr>
          <a:lstStyle/>
          <a:p>
            <a:r>
              <a:rPr lang="ar-EG" sz="4000" b="1" dirty="0"/>
              <a:t>قسم اللغة الفرنسية</a:t>
            </a:r>
            <a:r>
              <a:rPr lang="en-EG" dirty="0"/>
              <a:t/>
            </a:r>
            <a:br>
              <a:rPr lang="en-EG" dirty="0"/>
            </a:br>
            <a:r>
              <a:rPr lang="ar-EG" sz="4000" b="1" dirty="0"/>
              <a:t>مادة: رواية عالمية</a:t>
            </a:r>
            <a:r>
              <a:rPr lang="en-EG" dirty="0"/>
              <a:t/>
            </a:r>
            <a:br>
              <a:rPr lang="en-EG" dirty="0"/>
            </a:br>
            <a:r>
              <a:rPr lang="ar-EG" sz="4400" b="1" dirty="0"/>
              <a:t>الفرقة الرابعة</a:t>
            </a:r>
            <a:r>
              <a:rPr lang="en-EG" dirty="0"/>
              <a:t/>
            </a:r>
            <a:br>
              <a:rPr lang="en-EG" dirty="0"/>
            </a:br>
            <a:r>
              <a:rPr lang="ar-EG" sz="4400" b="1" dirty="0"/>
              <a:t>استاذ المادة: أ.د.م/ سحر درويش</a:t>
            </a:r>
            <a:r>
              <a:rPr lang="en-EG" dirty="0"/>
              <a:t/>
            </a:r>
            <a:br>
              <a:rPr lang="en-EG" dirty="0"/>
            </a:br>
            <a:r>
              <a:rPr lang="ar-EG" sz="4400" b="1" dirty="0"/>
              <a:t>المحاضرة </a:t>
            </a:r>
            <a:r>
              <a:rPr lang="ar-EG" sz="4400" b="1" dirty="0" smtClean="0"/>
              <a:t>الثامنة</a:t>
            </a:r>
            <a:r>
              <a:rPr lang="en-EG" dirty="0"/>
              <a:t/>
            </a:r>
            <a:br>
              <a:rPr lang="en-EG" dirty="0"/>
            </a:br>
            <a:endParaRPr lang="en-EG" dirty="0"/>
          </a:p>
        </p:txBody>
      </p:sp>
    </p:spTree>
    <p:extLst>
      <p:ext uri="{BB962C8B-B14F-4D97-AF65-F5344CB8AC3E}">
        <p14:creationId xmlns:p14="http://schemas.microsoft.com/office/powerpoint/2010/main" val="3677004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CDFD70-D2F3-004E-853B-D7FBE97FF2DA}"/>
              </a:ext>
            </a:extLst>
          </p:cNvPr>
          <p:cNvSpPr>
            <a:spLocks noGrp="1"/>
          </p:cNvSpPr>
          <p:nvPr>
            <p:ph idx="1"/>
          </p:nvPr>
        </p:nvSpPr>
        <p:spPr>
          <a:xfrm>
            <a:off x="838200" y="431800"/>
            <a:ext cx="10515600" cy="5745163"/>
          </a:xfrm>
        </p:spPr>
        <p:txBody>
          <a:bodyPr/>
          <a:lstStyle/>
          <a:p>
            <a:r>
              <a:rPr lang="fr-FR" dirty="0"/>
              <a:t>Mme </a:t>
            </a:r>
            <a:r>
              <a:rPr lang="fr-FR" dirty="0" err="1"/>
              <a:t>Raquin</a:t>
            </a:r>
            <a:r>
              <a:rPr lang="fr-FR" dirty="0"/>
              <a:t> groupe dans l’appartement familial tous les jeudi soir, quatre invités : le vieux Michaud, ancien commissaire de police, son fils Olivier et sa femme Suzanne ainsi que Grivet employé (depuis vingt ans) au chemin de fer d’Orléans. Pour jouer aux dominos en buvant du thé, Thérèse déteste ces soirées. Et elle partage la plupart de son temps avec le chat Français. Voir PP. 47-53-50</a:t>
            </a:r>
            <a:endParaRPr lang="en-EG" dirty="0"/>
          </a:p>
          <a:p>
            <a:r>
              <a:rPr lang="fr-FR" dirty="0"/>
              <a:t> </a:t>
            </a:r>
            <a:endParaRPr lang="en-EG" dirty="0"/>
          </a:p>
          <a:p>
            <a:r>
              <a:rPr lang="fr-FR" dirty="0"/>
              <a:t>Camille rencontre un ami d’enfance Laurent. Il le ramène chez lui. Mme </a:t>
            </a:r>
            <a:r>
              <a:rPr lang="fr-FR" dirty="0" err="1"/>
              <a:t>Raquin</a:t>
            </a:r>
            <a:r>
              <a:rPr lang="fr-FR" dirty="0"/>
              <a:t> se souvint brusquement du petit Laurent. Thérèse, qui n’avait jamais vu un homme fort regardait le nouveau venu. La nature sanguine de ce garçon, sa voix pleine, ses rires gras « … » troublaient la jeune femme et la jetaient dans une sorte d’angoisse nerveuse. Voir PP. 54-63</a:t>
            </a:r>
            <a:endParaRPr lang="en-EG" dirty="0"/>
          </a:p>
          <a:p>
            <a:endParaRPr lang="en-EG" dirty="0"/>
          </a:p>
        </p:txBody>
      </p:sp>
    </p:spTree>
    <p:extLst>
      <p:ext uri="{BB962C8B-B14F-4D97-AF65-F5344CB8AC3E}">
        <p14:creationId xmlns:p14="http://schemas.microsoft.com/office/powerpoint/2010/main" val="302344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B0F09B-DCC5-3A47-8FE9-C42D0AD69595}"/>
              </a:ext>
            </a:extLst>
          </p:cNvPr>
          <p:cNvSpPr>
            <a:spLocks noGrp="1"/>
          </p:cNvSpPr>
          <p:nvPr>
            <p:ph idx="1"/>
          </p:nvPr>
        </p:nvSpPr>
        <p:spPr>
          <a:xfrm>
            <a:off x="838200" y="584200"/>
            <a:ext cx="10515600" cy="5867400"/>
          </a:xfrm>
        </p:spPr>
        <p:txBody>
          <a:bodyPr>
            <a:normAutofit fontScale="77500" lnSpcReduction="20000"/>
          </a:bodyPr>
          <a:lstStyle/>
          <a:p>
            <a:r>
              <a:rPr lang="fr-FR" sz="3300" b="1" u="sng" dirty="0"/>
              <a:t>Questions</a:t>
            </a:r>
          </a:p>
          <a:p>
            <a:pPr marL="0" indent="0">
              <a:buNone/>
            </a:pPr>
            <a:endParaRPr lang="en-EG" dirty="0"/>
          </a:p>
          <a:p>
            <a:pPr marL="0" lvl="0" indent="0">
              <a:buNone/>
            </a:pPr>
            <a:r>
              <a:rPr lang="fr-FR" sz="3300" dirty="0"/>
              <a:t>1- Quand ont lieu les soirées du jeudi ?</a:t>
            </a:r>
            <a:endParaRPr lang="en-EG" sz="3300" dirty="0"/>
          </a:p>
          <a:p>
            <a:pPr marL="0" indent="0">
              <a:buNone/>
            </a:pPr>
            <a:r>
              <a:rPr lang="fr-FR" sz="3300" dirty="0"/>
              <a:t>    (le jeudi, le samedi, le lundi) voir P. 49-50</a:t>
            </a:r>
            <a:endParaRPr lang="en-EG" sz="3300" dirty="0"/>
          </a:p>
          <a:p>
            <a:pPr marL="0" lvl="0" indent="0">
              <a:buNone/>
            </a:pPr>
            <a:r>
              <a:rPr lang="fr-FR" sz="3300" dirty="0"/>
              <a:t>2- Qui sont invités ? avant l’arrivée de Laurent ?</a:t>
            </a:r>
            <a:endParaRPr lang="en-EG" sz="3300" dirty="0"/>
          </a:p>
          <a:p>
            <a:pPr marL="0" lvl="0" indent="0">
              <a:buNone/>
            </a:pPr>
            <a:r>
              <a:rPr lang="fr-FR" sz="3300" dirty="0"/>
              <a:t>   a) Grivet, Michaud, Olivier et Suzanne.</a:t>
            </a:r>
            <a:endParaRPr lang="en-EG" sz="3300" dirty="0"/>
          </a:p>
          <a:p>
            <a:pPr marL="0" lvl="0" indent="0">
              <a:buNone/>
            </a:pPr>
            <a:r>
              <a:rPr lang="fr-FR" sz="3300" dirty="0"/>
              <a:t>   b) Grivet, Michaud, Olivier et Suzon.</a:t>
            </a:r>
            <a:endParaRPr lang="en-EG" sz="3300" dirty="0"/>
          </a:p>
          <a:p>
            <a:pPr marL="0" lvl="0" indent="0">
              <a:buNone/>
            </a:pPr>
            <a:r>
              <a:rPr lang="fr-FR" sz="3300" dirty="0"/>
              <a:t>   c) Grivet, Michaud, Olivier et </a:t>
            </a:r>
            <a:r>
              <a:rPr lang="fr-FR" sz="3300" dirty="0" err="1"/>
              <a:t>Suzan</a:t>
            </a:r>
            <a:r>
              <a:rPr lang="fr-FR" sz="3300" dirty="0"/>
              <a:t>. Voir PP. 49-51</a:t>
            </a:r>
            <a:endParaRPr lang="en-EG" sz="3300" dirty="0"/>
          </a:p>
          <a:p>
            <a:pPr marL="0" lvl="0" indent="0">
              <a:buNone/>
            </a:pPr>
            <a:r>
              <a:rPr lang="fr-FR" sz="3300" dirty="0"/>
              <a:t>3- Comment se nomme l’ami de Camille ?</a:t>
            </a:r>
            <a:endParaRPr lang="en-EG" sz="3300" dirty="0"/>
          </a:p>
          <a:p>
            <a:pPr marL="0" indent="0">
              <a:buNone/>
            </a:pPr>
            <a:r>
              <a:rPr lang="fr-FR" sz="3300" dirty="0"/>
              <a:t>     (Sartre, Laurent, Camille) voir P.54</a:t>
            </a:r>
            <a:endParaRPr lang="en-EG" sz="3300" dirty="0"/>
          </a:p>
          <a:p>
            <a:pPr marL="0" lvl="0" indent="0">
              <a:buNone/>
            </a:pPr>
            <a:r>
              <a:rPr lang="fr-FR" sz="3300" dirty="0"/>
              <a:t>4- Où habite Laurent ?</a:t>
            </a:r>
            <a:endParaRPr lang="en-EG" sz="3300" dirty="0"/>
          </a:p>
          <a:p>
            <a:pPr marL="0" indent="0">
              <a:buNone/>
            </a:pPr>
            <a:r>
              <a:rPr lang="fr-FR" sz="3300" dirty="0"/>
              <a:t>    (rue Saint-Victor, Saint-Denis, jeudi) voir p.64</a:t>
            </a:r>
            <a:endParaRPr lang="en-EG" sz="3300" dirty="0"/>
          </a:p>
          <a:p>
            <a:pPr marL="0" lvl="0" indent="0">
              <a:buNone/>
            </a:pPr>
            <a:r>
              <a:rPr lang="fr-FR" sz="3300" dirty="0"/>
              <a:t>5- « Tu sais, lui dit-il, il faut que je fasse ton portrait » qui parle ? et à qui ?</a:t>
            </a:r>
            <a:endParaRPr lang="en-EG" sz="3300" dirty="0"/>
          </a:p>
          <a:p>
            <a:pPr marL="0" indent="0">
              <a:buNone/>
            </a:pPr>
            <a:r>
              <a:rPr lang="fr-FR" sz="3300" dirty="0"/>
              <a:t>    (Camille à Laurent, Laurent à Camille, Thérèse à Camille) voir P.82</a:t>
            </a:r>
            <a:endParaRPr lang="en-EG" sz="3300" dirty="0"/>
          </a:p>
          <a:p>
            <a:pPr marL="0" indent="0">
              <a:buNone/>
            </a:pPr>
            <a:endParaRPr lang="en-EG" dirty="0"/>
          </a:p>
        </p:txBody>
      </p:sp>
    </p:spTree>
    <p:extLst>
      <p:ext uri="{BB962C8B-B14F-4D97-AF65-F5344CB8AC3E}">
        <p14:creationId xmlns:p14="http://schemas.microsoft.com/office/powerpoint/2010/main" val="182788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قسم اللغة الفرنسية مادة: رواية عالمية الفرقة الرابعة استاذ المادة: أ.د.م/ سحر درويش المحاضرة الثامنة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اللغة الفرنسية مادة: رواية عالمية الفرقة الرابعة استاذ المادة: أ.د.م/ سحر درويش المحاضرة الثامنة </dc:title>
  <cp:lastModifiedBy>ayman</cp:lastModifiedBy>
  <cp:revision>1</cp:revision>
  <dcterms:modified xsi:type="dcterms:W3CDTF">2020-04-04T22:40:56Z</dcterms:modified>
</cp:coreProperties>
</file>