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69" r:id="rId3"/>
  </p:sldIdLst>
  <p:sldSz cx="12192000" cy="6858000"/>
  <p:notesSz cx="6858000" cy="9144000"/>
  <p:defaultTextStyle>
    <a:defPPr lvl="0">
      <a:defRPr lang="en-EG"/>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513F-B9FE-6E43-92A4-25D44B61EDB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6D6692B9-427A-734A-A2F9-C87CB13D3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9EAB8355-B07D-7146-89A2-22D976B77E0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AC2B3D7C-5344-A94B-BD9F-4C1C1C5523D8}"/>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BBFD7F00-B8FB-9448-B219-2A1B25C4B1AB}"/>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85061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39CC-1A5B-8242-AF00-587D3CB1D893}"/>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50F20D63-AF66-8945-B67D-09C29D521D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8546D2F5-22D3-8343-A694-8792C2FFD02D}"/>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0661B321-A4B6-0F4E-9CF3-6CD3358D5A6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4478D680-AC2D-424C-A899-5EB452A4B85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99352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46E1B-6DE5-304A-8983-6CD68DAB10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66B7C3BB-BC58-F54C-BF88-C4EC273EE8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4B71136-0DC3-F646-9E83-FA9DADD7A14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C5209EB1-5ACE-754A-B020-D895DA52E100}"/>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3862C31-B1C2-784D-B5A2-90142BF3DFA4}"/>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71243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1494-71EC-DA43-8B8D-8279E3A6067B}"/>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903377CC-16BD-784E-AAA9-A435480E29E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2B58EC2-8599-DF4A-9409-36F4778CC2A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FCC2392A-EBA4-374C-A1ED-869422C1A1BE}"/>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38E0837D-31B0-7D4C-A34E-C163AA4A75E9}"/>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35592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175E-41F4-0F4A-84CA-B892B27CD6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F0DDABAE-DEB3-5E47-8608-469CCABBE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6972B8-A0E0-6846-8D0D-5ACA24AC262A}"/>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625B38E4-A987-A34F-BB32-0AF46C941662}"/>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94A5A105-63A2-8140-91EF-EFDC7DCA8000}"/>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9185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AD98-762F-E34C-B395-785FBEE34077}"/>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19B32EE1-93F0-7E4B-8887-0E8E73E0714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D0F3BE33-03FD-F64A-86E6-E55D72ACD5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DD18C921-FEFD-3242-BAFB-1912CFAA7478}"/>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3FA21451-6BB1-AB4E-94C3-5871EC0A8E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AC227DE0-9EE0-CA40-BC1A-4D81151DA69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24228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BCA8-4F63-2D42-BF12-E7883AA9541B}"/>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876CB937-81EA-8D48-9682-2B110E839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B4AB4CF-541C-3F43-A9FA-1D0A0A7024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9B6C86BF-0EE7-CD4C-8E32-C165527852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ECA481D-1069-3A4B-B13B-E47281FEB95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78FCA571-ADAD-9646-881C-1A7F1AC2274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8" name="Footer Placeholder 7">
            <a:extLst>
              <a:ext uri="{FF2B5EF4-FFF2-40B4-BE49-F238E27FC236}">
                <a16:creationId xmlns:a16="http://schemas.microsoft.com/office/drawing/2014/main" id="{573954A9-51C0-0F48-BFE4-812F2D21E041}"/>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F4ECA2BD-A9C2-B949-91A1-8270A253B3AD}"/>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11143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E61C-206E-D545-8906-9571237E37BE}"/>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3F83106D-7573-9D4A-8837-918A5A469E03}"/>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4" name="Footer Placeholder 3">
            <a:extLst>
              <a:ext uri="{FF2B5EF4-FFF2-40B4-BE49-F238E27FC236}">
                <a16:creationId xmlns:a16="http://schemas.microsoft.com/office/drawing/2014/main" id="{9F847043-3FBA-6D47-B0CF-9283D2DCCF3D}"/>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8572727E-66FF-7E47-B9DE-831FB2AD9AB5}"/>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1826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F7BFE-3940-BB45-A911-934779B7139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3" name="Footer Placeholder 2">
            <a:extLst>
              <a:ext uri="{FF2B5EF4-FFF2-40B4-BE49-F238E27FC236}">
                <a16:creationId xmlns:a16="http://schemas.microsoft.com/office/drawing/2014/main" id="{385CF4F2-26E2-8946-B2D2-FB821C306BF9}"/>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9CE6131B-D773-934F-9B83-D80F87C9A34C}"/>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8867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D651-EBC4-2841-A1E9-35812F4DB8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4806E4D3-78CB-D749-A56C-094F758DA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B8A67BF6-1140-AE45-80C1-4C554EC9C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2B3908-85B6-8240-B098-8D9EA597091E}"/>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D29BD905-7981-9144-9F3A-5186B2C24B27}"/>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70E08ADE-1D1E-534A-951B-0D9E611FC401}"/>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391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A6E-25A8-484E-9CB4-0A88967613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C5D8CE74-2F73-A04B-A60E-400ABDB153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BF518143-6AD4-D449-9C43-26F61CFF5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18B61A-4F1A-444E-9B27-D7669D63C5B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7687864C-ECDC-8947-BDA0-B23BB1B02F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9718E7D9-1098-C447-951C-DE6F30E506DA}"/>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54841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F4D04-C310-CC4B-BBDE-144CA14E87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38B70223-98EB-B74D-A9E7-88089B637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22B9D08-882A-5740-81FD-EDE93BDF1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5AD3FDB6-7C44-8E40-8B5D-A1AB3D0658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871E3763-FC1A-5F4F-A158-4A7428777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7424-3642-3741-8466-A3D984DCC68F}" type="slidenum">
              <a:rPr lang="en-EG" smtClean="0"/>
              <a:t>‹#›</a:t>
            </a:fld>
            <a:endParaRPr lang="en-EG"/>
          </a:p>
        </p:txBody>
      </p:sp>
    </p:spTree>
    <p:extLst>
      <p:ext uri="{BB962C8B-B14F-4D97-AF65-F5344CB8AC3E}">
        <p14:creationId xmlns:p14="http://schemas.microsoft.com/office/powerpoint/2010/main" val="4979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6C3D0E-6D45-8241-82F7-88CEEEFE344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2363"/>
            <a:ext cx="971550" cy="847725"/>
          </a:xfrm>
          <a:prstGeom prst="rect">
            <a:avLst/>
          </a:prstGeom>
          <a:noFill/>
          <a:ln>
            <a:noFill/>
          </a:ln>
        </p:spPr>
      </p:pic>
      <p:pic>
        <p:nvPicPr>
          <p:cNvPr id="5" name="Picture 4">
            <a:extLst>
              <a:ext uri="{FF2B5EF4-FFF2-40B4-BE49-F238E27FC236}">
                <a16:creationId xmlns:a16="http://schemas.microsoft.com/office/drawing/2014/main" id="{EDE73160-9E45-4F46-B445-B288986FEE8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63125" y="1227137"/>
            <a:ext cx="904875" cy="638175"/>
          </a:xfrm>
          <a:prstGeom prst="rect">
            <a:avLst/>
          </a:prstGeom>
          <a:noFill/>
          <a:ln>
            <a:noFill/>
          </a:ln>
        </p:spPr>
      </p:pic>
      <p:sp>
        <p:nvSpPr>
          <p:cNvPr id="6" name="Subtitle 2">
            <a:extLst>
              <a:ext uri="{FF2B5EF4-FFF2-40B4-BE49-F238E27FC236}">
                <a16:creationId xmlns:a16="http://schemas.microsoft.com/office/drawing/2014/main" id="{E8BEFD58-F69B-F044-BBAA-BDFA812C3E51}"/>
              </a:ext>
            </a:extLst>
          </p:cNvPr>
          <p:cNvSpPr>
            <a:spLocks noGrp="1"/>
          </p:cNvSpPr>
          <p:nvPr>
            <p:ph type="ctrTitle"/>
          </p:nvPr>
        </p:nvSpPr>
        <p:spPr>
          <a:xfrm>
            <a:off x="1625600" y="3694113"/>
            <a:ext cx="9144000" cy="2387600"/>
          </a:xfrm>
        </p:spPr>
        <p:txBody>
          <a:bodyPr>
            <a:normAutofit fontScale="90000"/>
          </a:bodyPr>
          <a:lstStyle/>
          <a:p>
            <a:r>
              <a:rPr lang="ar-EG" sz="4000" b="1" dirty="0"/>
              <a:t>قسم اللغة الفرنسية</a:t>
            </a:r>
            <a:r>
              <a:rPr lang="en-EG" dirty="0"/>
              <a:t/>
            </a:r>
            <a:br>
              <a:rPr lang="en-EG" dirty="0"/>
            </a:br>
            <a:r>
              <a:rPr lang="ar-EG" sz="4000" b="1" dirty="0"/>
              <a:t>مادة: رواية عالمية</a:t>
            </a:r>
            <a:r>
              <a:rPr lang="en-EG" dirty="0"/>
              <a:t/>
            </a:r>
            <a:br>
              <a:rPr lang="en-EG" dirty="0"/>
            </a:br>
            <a:r>
              <a:rPr lang="ar-EG" sz="4400" b="1" dirty="0"/>
              <a:t>الفرقة الرابعة</a:t>
            </a:r>
            <a:r>
              <a:rPr lang="en-EG" dirty="0"/>
              <a:t/>
            </a:r>
            <a:br>
              <a:rPr lang="en-EG" dirty="0"/>
            </a:br>
            <a:r>
              <a:rPr lang="ar-EG" sz="4400" b="1" dirty="0"/>
              <a:t>استاذ المادة: أ.د.م/ سحر درويش</a:t>
            </a:r>
            <a:r>
              <a:rPr lang="en-EG" dirty="0"/>
              <a:t/>
            </a:r>
            <a:br>
              <a:rPr lang="en-EG" dirty="0"/>
            </a:br>
            <a:r>
              <a:rPr lang="ar-EG" sz="4400" b="1" dirty="0"/>
              <a:t>المحاضرة </a:t>
            </a:r>
            <a:r>
              <a:rPr lang="ar-EG" sz="4400" b="1" dirty="0" smtClean="0"/>
              <a:t>السادسة</a:t>
            </a:r>
            <a:r>
              <a:rPr lang="en-EG" dirty="0"/>
              <a:t/>
            </a:r>
            <a:br>
              <a:rPr lang="en-EG" dirty="0"/>
            </a:br>
            <a:endParaRPr lang="en-EG" dirty="0"/>
          </a:p>
        </p:txBody>
      </p:sp>
    </p:spTree>
    <p:extLst>
      <p:ext uri="{BB962C8B-B14F-4D97-AF65-F5344CB8AC3E}">
        <p14:creationId xmlns:p14="http://schemas.microsoft.com/office/powerpoint/2010/main" val="367700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BF0E08-7F9B-2C44-8291-2179E4DB032C}"/>
              </a:ext>
            </a:extLst>
          </p:cNvPr>
          <p:cNvSpPr>
            <a:spLocks noGrp="1"/>
          </p:cNvSpPr>
          <p:nvPr>
            <p:ph idx="1"/>
          </p:nvPr>
        </p:nvSpPr>
        <p:spPr>
          <a:xfrm>
            <a:off x="152400" y="241300"/>
            <a:ext cx="11861800" cy="6388100"/>
          </a:xfrm>
        </p:spPr>
        <p:txBody>
          <a:bodyPr>
            <a:normAutofit fontScale="85000" lnSpcReduction="20000"/>
          </a:bodyPr>
          <a:lstStyle/>
          <a:p>
            <a:pPr>
              <a:lnSpc>
                <a:spcPct val="120000"/>
              </a:lnSpc>
            </a:pPr>
            <a:r>
              <a:rPr lang="fr-FR" dirty="0"/>
              <a:t>Avant ce déplacement (la vie à Paris) ; Mme </a:t>
            </a:r>
            <a:r>
              <a:rPr lang="fr-FR" dirty="0" err="1"/>
              <a:t>Raquin</a:t>
            </a:r>
            <a:r>
              <a:rPr lang="fr-FR" dirty="0"/>
              <a:t> a vécu à Vernon avec son fils Camille, sa nièce Thérèse et le chat Français. Sa nièce est une orpheline élevée à l’âge de deux ans par sa tante Mme </a:t>
            </a:r>
            <a:r>
              <a:rPr lang="fr-FR" dirty="0" err="1"/>
              <a:t>Raquin</a:t>
            </a:r>
            <a:r>
              <a:rPr lang="fr-FR" dirty="0"/>
              <a:t>. Elle est née à Oran, sa mère est morte et son père l’a donnée à sa sœur « avant son départ ». Puis quelques années plus tard, il se fit tuer en Afrique. Voir P. 25-29. Les deux cousins grandissent ensemble ; de santé fragile, et souffreteux, Camille mène une vie monotone et terne, couvé par sa mère qui craint toujours de le perdre. Thérèse épouse Camille, lorsqu’elle atteint vingt un ans selon les vœux de sa tante</a:t>
            </a:r>
            <a:endParaRPr lang="en-EG" dirty="0"/>
          </a:p>
          <a:p>
            <a:r>
              <a:rPr lang="fr-FR" b="1" u="sng" dirty="0"/>
              <a:t>Questions</a:t>
            </a:r>
            <a:endParaRPr lang="en-EG" dirty="0"/>
          </a:p>
          <a:p>
            <a:pPr marL="0" lvl="0" indent="0">
              <a:buNone/>
            </a:pPr>
            <a:r>
              <a:rPr lang="fr-FR" dirty="0"/>
              <a:t>1- Pourquoi madame </a:t>
            </a:r>
            <a:r>
              <a:rPr lang="fr-FR" dirty="0" err="1"/>
              <a:t>Raquin</a:t>
            </a:r>
            <a:r>
              <a:rPr lang="fr-FR" dirty="0"/>
              <a:t> avait résolu de marier Thérèse et Camille ensemble ?</a:t>
            </a:r>
            <a:endParaRPr lang="en-EG" dirty="0"/>
          </a:p>
          <a:p>
            <a:r>
              <a:rPr lang="fr-FR" dirty="0"/>
              <a:t>Car elle tremblait lorsqu’elle venait à songer qu’elle mourrait un jour et qu’elle le laisserait seul et souffrant. Alors elle comptait sur Thérèse. Elle voulait la donner à son fils comme un ange gardien. Voir PP. 32-33</a:t>
            </a:r>
            <a:endParaRPr lang="en-EG" dirty="0"/>
          </a:p>
          <a:p>
            <a:pPr marL="0" lvl="0" indent="0">
              <a:buNone/>
            </a:pPr>
            <a:r>
              <a:rPr lang="fr-FR" dirty="0"/>
              <a:t>2- Pourquoi Camille, après son mariage, déclara à sa mère qu’il entendait quitter Vernon et aller vivre à Paris ?</a:t>
            </a:r>
            <a:endParaRPr lang="en-EG" dirty="0"/>
          </a:p>
          <a:p>
            <a:r>
              <a:rPr lang="fr-FR" dirty="0"/>
              <a:t>Car il voulait être employé dans une grande administration ; il rougissait du plaisir, lorsqu’il se voyait en rêve au milieu d’un vaste bureau, avec des manches de lustrine, la plume sur l’oreille. Voir PP. 37-38 </a:t>
            </a:r>
            <a:endParaRPr lang="en-EG" dirty="0"/>
          </a:p>
        </p:txBody>
      </p:sp>
    </p:spTree>
    <p:extLst>
      <p:ext uri="{BB962C8B-B14F-4D97-AF65-F5344CB8AC3E}">
        <p14:creationId xmlns:p14="http://schemas.microsoft.com/office/powerpoint/2010/main" val="978710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قسم اللغة الفرنسية مادة: رواية عالمية الفرقة الرابعة استاذ المادة: أ.د.م/ سحر درويش المحاضرة السادسة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رواية عالمية الفرقة الرابعة استاذ المادة: أ.د.م/ سحر درويش المحاضرة السادسة </dc:title>
  <cp:lastModifiedBy>ayman</cp:lastModifiedBy>
  <cp:revision>1</cp:revision>
  <dcterms:modified xsi:type="dcterms:W3CDTF">2020-04-04T22:38:20Z</dcterms:modified>
</cp:coreProperties>
</file>