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67" r:id="rId3"/>
  </p:sldIdLst>
  <p:sldSz cx="12192000" cy="6858000"/>
  <p:notesSz cx="6858000" cy="9144000"/>
  <p:defaultTextStyle>
    <a:defPPr lvl="0">
      <a:defRPr lang="en-EG"/>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0513F-B9FE-6E43-92A4-25D44B61EDB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G"/>
          </a:p>
        </p:txBody>
      </p:sp>
      <p:sp>
        <p:nvSpPr>
          <p:cNvPr id="3" name="Subtitle 2">
            <a:extLst>
              <a:ext uri="{FF2B5EF4-FFF2-40B4-BE49-F238E27FC236}">
                <a16:creationId xmlns:a16="http://schemas.microsoft.com/office/drawing/2014/main" id="{6D6692B9-427A-734A-A2F9-C87CB13D33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G"/>
          </a:p>
        </p:txBody>
      </p:sp>
      <p:sp>
        <p:nvSpPr>
          <p:cNvPr id="4" name="Date Placeholder 3">
            <a:extLst>
              <a:ext uri="{FF2B5EF4-FFF2-40B4-BE49-F238E27FC236}">
                <a16:creationId xmlns:a16="http://schemas.microsoft.com/office/drawing/2014/main" id="{9EAB8355-B07D-7146-89A2-22D976B77E07}"/>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AC2B3D7C-5344-A94B-BD9F-4C1C1C5523D8}"/>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BBFD7F00-B8FB-9448-B219-2A1B25C4B1AB}"/>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185061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539CC-1A5B-8242-AF00-587D3CB1D893}"/>
              </a:ext>
            </a:extLst>
          </p:cNvPr>
          <p:cNvSpPr>
            <a:spLocks noGrp="1"/>
          </p:cNvSpPr>
          <p:nvPr>
            <p:ph type="title"/>
          </p:nvPr>
        </p:nvSpPr>
        <p:spPr/>
        <p:txBody>
          <a:bodyPr/>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50F20D63-AF66-8945-B67D-09C29D521D5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8546D2F5-22D3-8343-A694-8792C2FFD02D}"/>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0661B321-A4B6-0F4E-9CF3-6CD3358D5A66}"/>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4478D680-AC2D-424C-A899-5EB452A4B856}"/>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199352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46E1B-6DE5-304A-8983-6CD68DAB10D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66B7C3BB-BC58-F54C-BF88-C4EC273EE89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A4B71136-0DC3-F646-9E83-FA9DADD7A145}"/>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C5209EB1-5ACE-754A-B020-D895DA52E100}"/>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F3862C31-B1C2-784D-B5A2-90142BF3DFA4}"/>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71243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31494-71EC-DA43-8B8D-8279E3A6067B}"/>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903377CC-16BD-784E-AAA9-A435480E29E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72B58EC2-8599-DF4A-9409-36F4778CC2A5}"/>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FCC2392A-EBA4-374C-A1ED-869422C1A1BE}"/>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38E0837D-31B0-7D4C-A34E-C163AA4A75E9}"/>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35592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B175E-41F4-0F4A-84CA-B892B27CD60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G"/>
          </a:p>
        </p:txBody>
      </p:sp>
      <p:sp>
        <p:nvSpPr>
          <p:cNvPr id="3" name="Text Placeholder 2">
            <a:extLst>
              <a:ext uri="{FF2B5EF4-FFF2-40B4-BE49-F238E27FC236}">
                <a16:creationId xmlns:a16="http://schemas.microsoft.com/office/drawing/2014/main" id="{F0DDABAE-DEB3-5E47-8608-469CCABBE2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66972B8-A0E0-6846-8D0D-5ACA24AC262A}"/>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625B38E4-A987-A34F-BB32-0AF46C941662}"/>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94A5A105-63A2-8140-91EF-EFDC7DCA8000}"/>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91853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AD98-762F-E34C-B395-785FBEE34077}"/>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19B32EE1-93F0-7E4B-8887-0E8E73E0714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Content Placeholder 3">
            <a:extLst>
              <a:ext uri="{FF2B5EF4-FFF2-40B4-BE49-F238E27FC236}">
                <a16:creationId xmlns:a16="http://schemas.microsoft.com/office/drawing/2014/main" id="{D0F3BE33-03FD-F64A-86E6-E55D72ACD59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Date Placeholder 4">
            <a:extLst>
              <a:ext uri="{FF2B5EF4-FFF2-40B4-BE49-F238E27FC236}">
                <a16:creationId xmlns:a16="http://schemas.microsoft.com/office/drawing/2014/main" id="{DD18C921-FEFD-3242-BAFB-1912CFAA7478}"/>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6" name="Footer Placeholder 5">
            <a:extLst>
              <a:ext uri="{FF2B5EF4-FFF2-40B4-BE49-F238E27FC236}">
                <a16:creationId xmlns:a16="http://schemas.microsoft.com/office/drawing/2014/main" id="{3FA21451-6BB1-AB4E-94C3-5871EC0A8EE8}"/>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AC227DE0-9EE0-CA40-BC1A-4D81151DA696}"/>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24228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FBCA8-4F63-2D42-BF12-E7883AA9541B}"/>
              </a:ext>
            </a:extLst>
          </p:cNvPr>
          <p:cNvSpPr>
            <a:spLocks noGrp="1"/>
          </p:cNvSpPr>
          <p:nvPr>
            <p:ph type="title"/>
          </p:nvPr>
        </p:nvSpPr>
        <p:spPr>
          <a:xfrm>
            <a:off x="839788" y="365125"/>
            <a:ext cx="10515600" cy="1325563"/>
          </a:xfrm>
        </p:spPr>
        <p:txBody>
          <a:bodyPr/>
          <a:lstStyle/>
          <a:p>
            <a:r>
              <a:rPr lang="en-GB"/>
              <a:t>Click to edit Master title style</a:t>
            </a:r>
            <a:endParaRPr lang="en-EG"/>
          </a:p>
        </p:txBody>
      </p:sp>
      <p:sp>
        <p:nvSpPr>
          <p:cNvPr id="3" name="Text Placeholder 2">
            <a:extLst>
              <a:ext uri="{FF2B5EF4-FFF2-40B4-BE49-F238E27FC236}">
                <a16:creationId xmlns:a16="http://schemas.microsoft.com/office/drawing/2014/main" id="{876CB937-81EA-8D48-9682-2B110E839E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B4AB4CF-541C-3F43-A9FA-1D0A0A7024E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Text Placeholder 4">
            <a:extLst>
              <a:ext uri="{FF2B5EF4-FFF2-40B4-BE49-F238E27FC236}">
                <a16:creationId xmlns:a16="http://schemas.microsoft.com/office/drawing/2014/main" id="{9B6C86BF-0EE7-CD4C-8E32-C165527852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ECA481D-1069-3A4B-B13B-E47281FEB95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7" name="Date Placeholder 6">
            <a:extLst>
              <a:ext uri="{FF2B5EF4-FFF2-40B4-BE49-F238E27FC236}">
                <a16:creationId xmlns:a16="http://schemas.microsoft.com/office/drawing/2014/main" id="{78FCA571-ADAD-9646-881C-1A7F1AC22749}"/>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8" name="Footer Placeholder 7">
            <a:extLst>
              <a:ext uri="{FF2B5EF4-FFF2-40B4-BE49-F238E27FC236}">
                <a16:creationId xmlns:a16="http://schemas.microsoft.com/office/drawing/2014/main" id="{573954A9-51C0-0F48-BFE4-812F2D21E041}"/>
              </a:ext>
            </a:extLst>
          </p:cNvPr>
          <p:cNvSpPr>
            <a:spLocks noGrp="1"/>
          </p:cNvSpPr>
          <p:nvPr>
            <p:ph type="ftr" sz="quarter" idx="11"/>
          </p:nvPr>
        </p:nvSpPr>
        <p:spPr/>
        <p:txBody>
          <a:bodyPr/>
          <a:lstStyle/>
          <a:p>
            <a:endParaRPr lang="en-EG"/>
          </a:p>
        </p:txBody>
      </p:sp>
      <p:sp>
        <p:nvSpPr>
          <p:cNvPr id="9" name="Slide Number Placeholder 8">
            <a:extLst>
              <a:ext uri="{FF2B5EF4-FFF2-40B4-BE49-F238E27FC236}">
                <a16:creationId xmlns:a16="http://schemas.microsoft.com/office/drawing/2014/main" id="{F4ECA2BD-A9C2-B949-91A1-8270A253B3AD}"/>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11143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6E61C-206E-D545-8906-9571237E37BE}"/>
              </a:ext>
            </a:extLst>
          </p:cNvPr>
          <p:cNvSpPr>
            <a:spLocks noGrp="1"/>
          </p:cNvSpPr>
          <p:nvPr>
            <p:ph type="title"/>
          </p:nvPr>
        </p:nvSpPr>
        <p:spPr/>
        <p:txBody>
          <a:bodyPr/>
          <a:lstStyle/>
          <a:p>
            <a:r>
              <a:rPr lang="en-GB"/>
              <a:t>Click to edit Master title style</a:t>
            </a:r>
            <a:endParaRPr lang="en-EG"/>
          </a:p>
        </p:txBody>
      </p:sp>
      <p:sp>
        <p:nvSpPr>
          <p:cNvPr id="3" name="Date Placeholder 2">
            <a:extLst>
              <a:ext uri="{FF2B5EF4-FFF2-40B4-BE49-F238E27FC236}">
                <a16:creationId xmlns:a16="http://schemas.microsoft.com/office/drawing/2014/main" id="{3F83106D-7573-9D4A-8837-918A5A469E03}"/>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4" name="Footer Placeholder 3">
            <a:extLst>
              <a:ext uri="{FF2B5EF4-FFF2-40B4-BE49-F238E27FC236}">
                <a16:creationId xmlns:a16="http://schemas.microsoft.com/office/drawing/2014/main" id="{9F847043-3FBA-6D47-B0CF-9283D2DCCF3D}"/>
              </a:ext>
            </a:extLst>
          </p:cNvPr>
          <p:cNvSpPr>
            <a:spLocks noGrp="1"/>
          </p:cNvSpPr>
          <p:nvPr>
            <p:ph type="ftr" sz="quarter" idx="11"/>
          </p:nvPr>
        </p:nvSpPr>
        <p:spPr/>
        <p:txBody>
          <a:bodyPr/>
          <a:lstStyle/>
          <a:p>
            <a:endParaRPr lang="en-EG"/>
          </a:p>
        </p:txBody>
      </p:sp>
      <p:sp>
        <p:nvSpPr>
          <p:cNvPr id="5" name="Slide Number Placeholder 4">
            <a:extLst>
              <a:ext uri="{FF2B5EF4-FFF2-40B4-BE49-F238E27FC236}">
                <a16:creationId xmlns:a16="http://schemas.microsoft.com/office/drawing/2014/main" id="{8572727E-66FF-7E47-B9DE-831FB2AD9AB5}"/>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118260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3F7BFE-3940-BB45-A911-934779B71399}"/>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3" name="Footer Placeholder 2">
            <a:extLst>
              <a:ext uri="{FF2B5EF4-FFF2-40B4-BE49-F238E27FC236}">
                <a16:creationId xmlns:a16="http://schemas.microsoft.com/office/drawing/2014/main" id="{385CF4F2-26E2-8946-B2D2-FB821C306BF9}"/>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9CE6131B-D773-934F-9B83-D80F87C9A34C}"/>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58867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7D651-EBC4-2841-A1E9-35812F4DB8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Content Placeholder 2">
            <a:extLst>
              <a:ext uri="{FF2B5EF4-FFF2-40B4-BE49-F238E27FC236}">
                <a16:creationId xmlns:a16="http://schemas.microsoft.com/office/drawing/2014/main" id="{4806E4D3-78CB-D749-A56C-094F758DA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Text Placeholder 3">
            <a:extLst>
              <a:ext uri="{FF2B5EF4-FFF2-40B4-BE49-F238E27FC236}">
                <a16:creationId xmlns:a16="http://schemas.microsoft.com/office/drawing/2014/main" id="{B8A67BF6-1140-AE45-80C1-4C554EC9C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2B3908-85B6-8240-B098-8D9EA597091E}"/>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6" name="Footer Placeholder 5">
            <a:extLst>
              <a:ext uri="{FF2B5EF4-FFF2-40B4-BE49-F238E27FC236}">
                <a16:creationId xmlns:a16="http://schemas.microsoft.com/office/drawing/2014/main" id="{D29BD905-7981-9144-9F3A-5186B2C24B27}"/>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70E08ADE-1D1E-534A-951B-0D9E611FC401}"/>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53914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A6E-25A8-484E-9CB4-0A88967613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Picture Placeholder 2">
            <a:extLst>
              <a:ext uri="{FF2B5EF4-FFF2-40B4-BE49-F238E27FC236}">
                <a16:creationId xmlns:a16="http://schemas.microsoft.com/office/drawing/2014/main" id="{C5D8CE74-2F73-A04B-A60E-400ABDB153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G"/>
          </a:p>
        </p:txBody>
      </p:sp>
      <p:sp>
        <p:nvSpPr>
          <p:cNvPr id="4" name="Text Placeholder 3">
            <a:extLst>
              <a:ext uri="{FF2B5EF4-FFF2-40B4-BE49-F238E27FC236}">
                <a16:creationId xmlns:a16="http://schemas.microsoft.com/office/drawing/2014/main" id="{BF518143-6AD4-D449-9C43-26F61CFF5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18B61A-4F1A-444E-9B27-D7669D63C5B7}"/>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6" name="Footer Placeholder 5">
            <a:extLst>
              <a:ext uri="{FF2B5EF4-FFF2-40B4-BE49-F238E27FC236}">
                <a16:creationId xmlns:a16="http://schemas.microsoft.com/office/drawing/2014/main" id="{7687864C-ECDC-8947-BDA0-B23BB1B02FE8}"/>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9718E7D9-1098-C447-951C-DE6F30E506DA}"/>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54841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BF4D04-C310-CC4B-BBDE-144CA14E87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G"/>
          </a:p>
        </p:txBody>
      </p:sp>
      <p:sp>
        <p:nvSpPr>
          <p:cNvPr id="3" name="Text Placeholder 2">
            <a:extLst>
              <a:ext uri="{FF2B5EF4-FFF2-40B4-BE49-F238E27FC236}">
                <a16:creationId xmlns:a16="http://schemas.microsoft.com/office/drawing/2014/main" id="{38B70223-98EB-B74D-A9E7-88089B6370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D22B9D08-882A-5740-81FD-EDE93BDF1D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5AD3FDB6-7C44-8E40-8B5D-A1AB3D0658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G"/>
          </a:p>
        </p:txBody>
      </p:sp>
      <p:sp>
        <p:nvSpPr>
          <p:cNvPr id="6" name="Slide Number Placeholder 5">
            <a:extLst>
              <a:ext uri="{FF2B5EF4-FFF2-40B4-BE49-F238E27FC236}">
                <a16:creationId xmlns:a16="http://schemas.microsoft.com/office/drawing/2014/main" id="{871E3763-FC1A-5F4F-A158-4A74287773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7424-3642-3741-8466-A3D984DCC68F}" type="slidenum">
              <a:rPr lang="en-EG" smtClean="0"/>
              <a:t>‹#›</a:t>
            </a:fld>
            <a:endParaRPr lang="en-EG"/>
          </a:p>
        </p:txBody>
      </p:sp>
    </p:spTree>
    <p:extLst>
      <p:ext uri="{BB962C8B-B14F-4D97-AF65-F5344CB8AC3E}">
        <p14:creationId xmlns:p14="http://schemas.microsoft.com/office/powerpoint/2010/main" val="4979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A6C3D0E-6D45-8241-82F7-88CEEEFE344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22363"/>
            <a:ext cx="971550" cy="847725"/>
          </a:xfrm>
          <a:prstGeom prst="rect">
            <a:avLst/>
          </a:prstGeom>
          <a:noFill/>
          <a:ln>
            <a:noFill/>
          </a:ln>
        </p:spPr>
      </p:pic>
      <p:pic>
        <p:nvPicPr>
          <p:cNvPr id="5" name="Picture 4">
            <a:extLst>
              <a:ext uri="{FF2B5EF4-FFF2-40B4-BE49-F238E27FC236}">
                <a16:creationId xmlns:a16="http://schemas.microsoft.com/office/drawing/2014/main" id="{EDE73160-9E45-4F46-B445-B288986FEE8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63125" y="1227137"/>
            <a:ext cx="904875" cy="638175"/>
          </a:xfrm>
          <a:prstGeom prst="rect">
            <a:avLst/>
          </a:prstGeom>
          <a:noFill/>
          <a:ln>
            <a:noFill/>
          </a:ln>
        </p:spPr>
      </p:pic>
      <p:sp>
        <p:nvSpPr>
          <p:cNvPr id="6" name="Subtitle 2">
            <a:extLst>
              <a:ext uri="{FF2B5EF4-FFF2-40B4-BE49-F238E27FC236}">
                <a16:creationId xmlns:a16="http://schemas.microsoft.com/office/drawing/2014/main" id="{E8BEFD58-F69B-F044-BBAA-BDFA812C3E51}"/>
              </a:ext>
            </a:extLst>
          </p:cNvPr>
          <p:cNvSpPr>
            <a:spLocks noGrp="1"/>
          </p:cNvSpPr>
          <p:nvPr>
            <p:ph type="ctrTitle"/>
          </p:nvPr>
        </p:nvSpPr>
        <p:spPr>
          <a:xfrm>
            <a:off x="1625600" y="3694113"/>
            <a:ext cx="9144000" cy="2387600"/>
          </a:xfrm>
        </p:spPr>
        <p:txBody>
          <a:bodyPr>
            <a:normAutofit fontScale="90000"/>
          </a:bodyPr>
          <a:lstStyle/>
          <a:p>
            <a:r>
              <a:rPr lang="ar-EG" sz="4000" b="1" dirty="0"/>
              <a:t>قسم اللغة الفرنسية</a:t>
            </a:r>
            <a:r>
              <a:rPr lang="en-EG" dirty="0"/>
              <a:t/>
            </a:r>
            <a:br>
              <a:rPr lang="en-EG" dirty="0"/>
            </a:br>
            <a:r>
              <a:rPr lang="ar-EG" sz="4000" b="1" dirty="0"/>
              <a:t>مادة: رواية عالمية</a:t>
            </a:r>
            <a:r>
              <a:rPr lang="en-EG" dirty="0"/>
              <a:t/>
            </a:r>
            <a:br>
              <a:rPr lang="en-EG" dirty="0"/>
            </a:br>
            <a:r>
              <a:rPr lang="ar-EG" sz="4400" b="1" dirty="0"/>
              <a:t>الفرقة الرابعة</a:t>
            </a:r>
            <a:r>
              <a:rPr lang="en-EG" dirty="0"/>
              <a:t/>
            </a:r>
            <a:br>
              <a:rPr lang="en-EG" dirty="0"/>
            </a:br>
            <a:r>
              <a:rPr lang="ar-EG" sz="4400" b="1" dirty="0"/>
              <a:t>استاذ المادة: أ.د.م/ سحر درويش</a:t>
            </a:r>
            <a:r>
              <a:rPr lang="en-EG" dirty="0"/>
              <a:t/>
            </a:r>
            <a:br>
              <a:rPr lang="en-EG" dirty="0"/>
            </a:br>
            <a:r>
              <a:rPr lang="ar-EG" sz="4400" b="1" dirty="0"/>
              <a:t>المحاضرة </a:t>
            </a:r>
            <a:r>
              <a:rPr lang="ar-EG" sz="4400" b="1" dirty="0" smtClean="0"/>
              <a:t>الخامسة</a:t>
            </a:r>
            <a:r>
              <a:rPr lang="en-EG" dirty="0"/>
              <a:t/>
            </a:r>
            <a:br>
              <a:rPr lang="en-EG" dirty="0"/>
            </a:br>
            <a:endParaRPr lang="en-EG" dirty="0"/>
          </a:p>
        </p:txBody>
      </p:sp>
    </p:spTree>
    <p:extLst>
      <p:ext uri="{BB962C8B-B14F-4D97-AF65-F5344CB8AC3E}">
        <p14:creationId xmlns:p14="http://schemas.microsoft.com/office/powerpoint/2010/main" val="367700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2755A-99EF-1C42-B83C-18F413C83D97}"/>
              </a:ext>
            </a:extLst>
          </p:cNvPr>
          <p:cNvSpPr>
            <a:spLocks noGrp="1"/>
          </p:cNvSpPr>
          <p:nvPr>
            <p:ph type="title"/>
          </p:nvPr>
        </p:nvSpPr>
        <p:spPr>
          <a:xfrm>
            <a:off x="838200" y="436563"/>
            <a:ext cx="10515600" cy="1023938"/>
          </a:xfrm>
        </p:spPr>
        <p:txBody>
          <a:bodyPr>
            <a:normAutofit fontScale="90000"/>
          </a:bodyPr>
          <a:lstStyle/>
          <a:p>
            <a:r>
              <a:rPr lang="fr-FR" sz="3600" b="1" u="dbl" dirty="0"/>
              <a:t>Les lieux ; décors ; époque et période</a:t>
            </a:r>
            <a:r>
              <a:rPr lang="en-EG" dirty="0"/>
              <a:t/>
            </a:r>
            <a:br>
              <a:rPr lang="en-EG" dirty="0"/>
            </a:br>
            <a:endParaRPr lang="en-EG" dirty="0"/>
          </a:p>
        </p:txBody>
      </p:sp>
      <p:sp>
        <p:nvSpPr>
          <p:cNvPr id="3" name="Content Placeholder 2">
            <a:extLst>
              <a:ext uri="{FF2B5EF4-FFF2-40B4-BE49-F238E27FC236}">
                <a16:creationId xmlns:a16="http://schemas.microsoft.com/office/drawing/2014/main" id="{B05C4556-7435-6343-BF4F-46449562AA00}"/>
              </a:ext>
            </a:extLst>
          </p:cNvPr>
          <p:cNvSpPr>
            <a:spLocks noGrp="1"/>
          </p:cNvSpPr>
          <p:nvPr>
            <p:ph idx="1"/>
          </p:nvPr>
        </p:nvSpPr>
        <p:spPr>
          <a:xfrm>
            <a:off x="838200" y="1181100"/>
            <a:ext cx="10515600" cy="5240337"/>
          </a:xfrm>
        </p:spPr>
        <p:txBody>
          <a:bodyPr>
            <a:normAutofit fontScale="85000" lnSpcReduction="20000"/>
          </a:bodyPr>
          <a:lstStyle/>
          <a:p>
            <a:r>
              <a:rPr lang="fr-FR" dirty="0"/>
              <a:t>Comme nous l’avons dit, Thérèse </a:t>
            </a:r>
            <a:r>
              <a:rPr lang="fr-FR" dirty="0" err="1"/>
              <a:t>Raquin</a:t>
            </a:r>
            <a:r>
              <a:rPr lang="fr-FR" dirty="0"/>
              <a:t> se déroule vers 1860 – 1870, dans le Paris de cette époque.</a:t>
            </a:r>
            <a:endParaRPr lang="en-EG" dirty="0"/>
          </a:p>
          <a:p>
            <a:r>
              <a:rPr lang="fr-FR" dirty="0"/>
              <a:t>Nous avons vu que Zola a aimé peindre les paysages, de la Mercerie, la chambre de Laurent (avant et après le meurtre), le passage du Pont Neuf, les quais de la Seine, et les différentes rues. Un court passage de Vernon, lieu d’enfance de Camille et Thérèse (lieu d’enfance des deux personnages ꓿ la pureté et la naïveté). Puis avec le déplacement, nous remarquons le changement interne de la personne tel que Thérèse à Saint Ouen ꓿ nouveau lieu choisi par Mme </a:t>
            </a:r>
            <a:r>
              <a:rPr lang="fr-FR" dirty="0" err="1"/>
              <a:t>Raquin</a:t>
            </a:r>
            <a:r>
              <a:rPr lang="fr-FR" dirty="0"/>
              <a:t> et Camille pour travailler et vivre ensemble. Cependant, ils ne savent pas que ce lieu va être le lieu du meurtre de Camille. Zola a inventé les rencontres du jeudi où survint l’élément perturbateur à savoir Laurent. Ce dernier est ami d’enfance de Camille. Nous pouvons dire, qu’avant l’arrivée de Laurent, le temps passe lentement mais après c’est le contraire. Voir PP. 25-63 dans le livre. </a:t>
            </a:r>
            <a:endParaRPr lang="en-EG" dirty="0"/>
          </a:p>
          <a:p>
            <a:pPr marL="0" indent="0">
              <a:buNone/>
            </a:pPr>
            <a:r>
              <a:rPr lang="en-EG" b="1" dirty="0"/>
              <a:t>     </a:t>
            </a:r>
            <a:r>
              <a:rPr lang="fr-FR" b="1" u="sng" dirty="0"/>
              <a:t>Questions: </a:t>
            </a:r>
            <a:endParaRPr lang="en-EG" u="sng" dirty="0"/>
          </a:p>
          <a:p>
            <a:pPr lvl="0"/>
            <a:r>
              <a:rPr lang="fr-FR" dirty="0"/>
              <a:t>Quel est le métier du capitaine Degas ?</a:t>
            </a:r>
            <a:endParaRPr lang="en-EG" dirty="0"/>
          </a:p>
          <a:p>
            <a:r>
              <a:rPr lang="fr-FR" dirty="0"/>
              <a:t>( militaire, charpentier, ministre) voir P. 29</a:t>
            </a:r>
            <a:endParaRPr lang="en-EG" dirty="0"/>
          </a:p>
          <a:p>
            <a:pPr lvl="0"/>
            <a:r>
              <a:rPr lang="fr-FR" dirty="0"/>
              <a:t>Dans quel domaine travaille Camille ?</a:t>
            </a:r>
            <a:endParaRPr lang="en-EG" dirty="0"/>
          </a:p>
        </p:txBody>
      </p:sp>
    </p:spTree>
    <p:extLst>
      <p:ext uri="{BB962C8B-B14F-4D97-AF65-F5344CB8AC3E}">
        <p14:creationId xmlns:p14="http://schemas.microsoft.com/office/powerpoint/2010/main" val="1841555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قسم اللغة الفرنسية مادة: رواية عالمية الفرقة الرابعة استاذ المادة: أ.د.م/ سحر درويش المحاضرة الخامسة </vt:lpstr>
      <vt:lpstr>Les lieux ; décors ; époque et période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اللغة الفرنسية مادة: رواية عالمية الفرقة الرابعة استاذ المادة: أ.د.م/ سحر درويش المحاضرة الخامسة </dc:title>
  <cp:lastModifiedBy>ayman</cp:lastModifiedBy>
  <cp:revision>1</cp:revision>
  <dcterms:modified xsi:type="dcterms:W3CDTF">2020-04-04T22:37:40Z</dcterms:modified>
</cp:coreProperties>
</file>