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5" r:id="rId3"/>
  </p:sldIdLst>
  <p:sldSz cx="12192000" cy="6858000"/>
  <p:notesSz cx="6858000" cy="9144000"/>
  <p:defaultTextStyle>
    <a:defPPr lvl="0">
      <a:defRPr lang="en-EG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0513F-B9FE-6E43-92A4-25D44B61E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692B9-427A-734A-A2F9-C87CB13D3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B8355-B07D-7146-89A2-22D976B7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B3D7C-5344-A94B-BD9F-4C1C1C55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D7F00-B8FB-9448-B219-2A1B25C4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85061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539CC-1A5B-8242-AF00-587D3CB1D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20D63-AF66-8945-B67D-09C29D521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6D2F5-22D3-8343-A694-8792C2FF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1B321-A4B6-0F4E-9CF3-6CD3358D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8D680-AC2D-424C-A899-5EB452A4B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99352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46E1B-6DE5-304A-8983-6CD68DAB1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B7C3BB-BC58-F54C-BF88-C4EC273EE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71136-0DC3-F646-9E83-FA9DADD7A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09EB1-5ACE-754A-B020-D895DA52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62C31-B1C2-784D-B5A2-90142BF3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71243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1494-71EC-DA43-8B8D-8279E3A60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377CC-16BD-784E-AAA9-A435480E2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58EC2-8599-DF4A-9409-36F4778C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392A-EBA4-374C-A1ED-869422C1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0837D-31B0-7D4C-A34E-C163AA4A7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35592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175E-41F4-0F4A-84CA-B892B27C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DDABAE-DEB3-5E47-8608-469CCABBE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972B8-A0E0-6846-8D0D-5ACA24AC2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B38E4-A987-A34F-BB32-0AF46C941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5A105-63A2-8140-91EF-EFDC7DCA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91853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5AD98-762F-E34C-B395-785FBEE3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32EE1-93F0-7E4B-8887-0E8E73E07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3BE33-03FD-F64A-86E6-E55D72ACD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8C921-FEFD-3242-BAFB-1912CFAA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21451-6BB1-AB4E-94C3-5871EC0A8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27DE0-9EE0-CA40-BC1A-4D81151D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24228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FBCA8-4F63-2D42-BF12-E7883AA95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CB937-81EA-8D48-9682-2B110E839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4AB4CF-541C-3F43-A9FA-1D0A0A702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6C86BF-0EE7-CD4C-8E32-C16552785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A481D-1069-3A4B-B13B-E47281FEB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FCA571-ADAD-9646-881C-1A7F1AC2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954A9-51C0-0F48-BFE4-812F2D21E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CA2BD-A9C2-B949-91A1-8270A253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11143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6E61C-206E-D545-8906-9571237E3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83106D-7573-9D4A-8837-918A5A469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47043-3FBA-6D47-B0CF-9283D2DC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72727E-66FF-7E47-B9DE-831FB2AD9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18260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3F7BFE-3940-BB45-A911-934779B71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CF4F2-26E2-8946-B2D2-FB821C30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6131B-D773-934F-9B83-D80F87C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58867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D651-EBC4-2841-A1E9-35812F4DB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6E4D3-78CB-D749-A56C-094F758DA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A67BF6-1140-AE45-80C1-4C554EC9C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B3908-85B6-8240-B098-8D9EA597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BD905-7981-9144-9F3A-5186B2C2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08ADE-1D1E-534A-951B-0D9E611FC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53914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14A6E-25A8-484E-9CB4-0A8896761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D8CE74-2F73-A04B-A60E-400ABDB15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518143-6AD4-D449-9C43-26F61CFF5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8B61A-4F1A-444E-9B27-D7669D63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87864C-ECDC-8947-BDA0-B23BB1B02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8E7D9-1098-C447-951C-DE6F30E5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54841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BF4D04-C310-CC4B-BBDE-144CA14E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70223-98EB-B74D-A9E7-88089B637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B9D08-882A-5740-81FD-EDE93BDF1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4DA03-B72A-674E-9E1A-3548AD22E518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3FDB6-7C44-8E40-8B5D-A1AB3D065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E3763-FC1A-5F4F-A158-4A7428777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17424-3642-3741-8466-A3D984DCC68F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49793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6C3D0E-6D45-8241-82F7-88CEEEFE34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2363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DE73160-9E45-4F46-B445-B288986FEE8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5" y="1227137"/>
            <a:ext cx="9048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8BEFD58-F69B-F044-BBAA-BDFA812C3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36941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r-EG" sz="4000" b="1" dirty="0"/>
              <a:t>قسم اللغة الفرنسية</a:t>
            </a:r>
            <a:r>
              <a:rPr lang="en-EG" dirty="0"/>
              <a:t/>
            </a:r>
            <a:br>
              <a:rPr lang="en-EG" dirty="0"/>
            </a:br>
            <a:r>
              <a:rPr lang="ar-EG" sz="4000" b="1" dirty="0"/>
              <a:t>مادة: رواية عالمية</a:t>
            </a:r>
            <a:r>
              <a:rPr lang="en-EG" dirty="0"/>
              <a:t/>
            </a:r>
            <a:br>
              <a:rPr lang="en-EG" dirty="0"/>
            </a:br>
            <a:r>
              <a:rPr lang="ar-EG" sz="4400" b="1" dirty="0"/>
              <a:t>الفرقة الرابعة</a:t>
            </a:r>
            <a:r>
              <a:rPr lang="en-EG" dirty="0"/>
              <a:t/>
            </a:r>
            <a:br>
              <a:rPr lang="en-EG" dirty="0"/>
            </a:br>
            <a:r>
              <a:rPr lang="ar-EG" sz="4400" b="1" dirty="0"/>
              <a:t>استاذ المادة: أ.د.م/ سحر درويش</a:t>
            </a:r>
            <a:r>
              <a:rPr lang="en-EG" dirty="0"/>
              <a:t/>
            </a:r>
            <a:br>
              <a:rPr lang="en-EG" dirty="0"/>
            </a:br>
            <a:r>
              <a:rPr lang="ar-EG" sz="4400" b="1" dirty="0"/>
              <a:t>المحاضرة </a:t>
            </a:r>
            <a:r>
              <a:rPr lang="ar-EG" sz="4400" b="1" dirty="0" smtClean="0"/>
              <a:t>الرابعة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367700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412AF-7123-E044-AF61-14171F2A8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624840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L’histoire se passe à Paris, près des bordes de Seine, du côté de la rive gauche, dans le passage du Pont-neuf qui relie la rue Mazarine à la rue de Seine. La date n’est pas précisée. Description du passage, de son atmosphère, des boutiques et plus particulièrement d’une boutique de Mercerie « et sur une des vitres de la porte était écrit un nom de femme : Thérèse </a:t>
            </a:r>
            <a:r>
              <a:rPr lang="fr-FR" dirty="0" err="1"/>
              <a:t>Raquin</a:t>
            </a:r>
            <a:r>
              <a:rPr lang="fr-FR" dirty="0"/>
              <a:t>. Puis l’écrivain nous fait une présentation successive des occupants qui restent inconnus (sans nom) : une jeune femme, une vieille femme, un gros chat tigré, un homme d’une trentaine d’années. Voir PP. 16-23</a:t>
            </a:r>
            <a:endParaRPr lang="en-EG" dirty="0"/>
          </a:p>
          <a:p>
            <a:pPr marL="0" indent="0">
              <a:buNone/>
            </a:pPr>
            <a:endParaRPr lang="en-EG" dirty="0"/>
          </a:p>
          <a:p>
            <a:r>
              <a:rPr lang="fr-FR" b="1" u="dbl" dirty="0"/>
              <a:t>Questions:</a:t>
            </a:r>
          </a:p>
          <a:p>
            <a:pPr marL="0" indent="0">
              <a:buNone/>
            </a:pPr>
            <a:r>
              <a:rPr lang="fr-FR" dirty="0"/>
              <a:t>1- Quels sont les liens de parenté Camille et Thérèse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    (neveu et tante, oncle et nièce, cousins) voir P.29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2- Où habitent les </a:t>
            </a:r>
            <a:r>
              <a:rPr lang="fr-FR" dirty="0" err="1"/>
              <a:t>Raquin</a:t>
            </a:r>
            <a:r>
              <a:rPr lang="fr-FR" dirty="0"/>
              <a:t> dans la jeunesse de Thérèse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    (</a:t>
            </a:r>
            <a:r>
              <a:rPr lang="fr-FR" dirty="0" err="1"/>
              <a:t>Verdou</a:t>
            </a:r>
            <a:r>
              <a:rPr lang="fr-FR" dirty="0"/>
              <a:t>, Vernon, </a:t>
            </a:r>
            <a:r>
              <a:rPr lang="fr-FR" dirty="0" err="1"/>
              <a:t>Verson</a:t>
            </a:r>
            <a:r>
              <a:rPr lang="fr-FR" dirty="0"/>
              <a:t>) voir P. 25 et 37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362643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قسم اللغة الفرنسية مادة: رواية عالمية الفرقة الرابعة استاذ المادة: أ.د.م/ سحر درويش المحاضرة الرابعة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مادة: رواية عالمية الفرقة الرابعة استاذ المادة: أ.د.م/ سحر درويش المحاضرة الرابعة </dc:title>
  <cp:lastModifiedBy>ayman</cp:lastModifiedBy>
  <cp:revision>1</cp:revision>
  <dcterms:modified xsi:type="dcterms:W3CDTF">2020-04-04T22:36:54Z</dcterms:modified>
</cp:coreProperties>
</file>