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</p:sldIdLst>
  <p:sldSz cx="12192000" cy="6858000"/>
  <p:notesSz cx="6858000" cy="9144000"/>
  <p:defaultTextStyle>
    <a:defPPr lvl="0">
      <a:defRPr lang="en-EG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9A2B-6F3D-6D44-9093-ED553F0B0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BD306-ADDB-C049-AF1F-FC3EF31E5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AD9A7-189F-C848-9DAD-F2D466A9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972E5-3739-734F-AACB-2482E917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02A3B-8BEC-D945-9ED1-975B8189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77303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674A6-9D8A-E94E-B32B-B637209C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D0D32-B52D-554C-9069-58F206B7A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2C41A-93EA-604D-9910-279F20F70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7B309-8FBA-8D46-AC5D-270B01BE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B036E-25CB-814A-9277-D9FE7FC8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80534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A55026-BF9E-C14B-B452-898E4A83B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9320B-D8A6-C248-AF1B-4F22BFD19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4AA0D-3BF7-D64A-BACF-9A90A433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FEE0B-2C86-FC4E-8C8A-3AB40257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B06F8-AA0E-CC47-9F86-4752317D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31893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442CC-F412-7E45-9329-0655D5B03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C9DA6-031C-AD4A-845E-D11D9036B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22FB5-DCAC-904B-894D-01003568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0AE61-A234-2A4D-820A-4DC515BF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92A9B-B955-AC4A-88C8-BF4AA861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45783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F5B2-8481-E544-BF0E-7EA290DD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1F029-D1C3-6044-B97C-D9D359AFE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8C93F-25A7-4C43-985C-6F68E89D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1824E-693E-0A4C-97DB-520E1656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30C4E-6C1D-284F-9A05-25A05538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30447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CBEFF-B3F0-FA4A-99E1-0B2A9846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EA8A7-0A02-B842-8AE9-4BA3A3849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1DD65-3134-204E-91A4-6747C40E1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AAB29-7F85-5C4D-8195-C931398F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0E23B-E198-E24A-AB88-0813BC71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CB011-8F92-B645-AFEF-8842EDBE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93479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E813-3E2F-0D44-BF5A-FD50E5CB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9F216-8B9A-5140-BB1B-34B1AD793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25B66-0CF4-3B41-84FB-469CED490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2B6DB2-67D0-0E41-B089-3DB1DC8CE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E20F5-163E-E54B-89F0-54E0D0004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427EBD-F048-7E42-B332-000CDC6B7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3FCAB-317F-1C43-8D0A-6383850B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94AA0F-7853-674D-85E6-820C54EE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31207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6F8A-2E65-8046-A3DC-8A91EBB31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DACC21-1567-514C-BF43-67B35F12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642625-8F09-6F43-B25A-9F6EA7220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872CD-7F8B-B349-B132-4F6A3AA1B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46094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30C06C-E86E-0D41-8810-00422142A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FB4BD-18A7-DC4C-A800-5571894F4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0E6D4-C490-9343-BD26-8671A0B40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88585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6E604-CC71-DB43-8B0E-25C32ED2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45CF-ABF7-4D42-A52D-759D8DC70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8AA87-0EF1-A843-A73C-4E71A4442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1B6C6-DD61-2B46-8EF1-3613E0FA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95889-21E5-D648-A5AF-22354850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EBA38-E1DF-154F-9355-7A2C1BCB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31898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F442-49B4-F245-9B52-6A0F83841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DBA3BE-EF4E-0042-870B-81801649C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E2C85-302E-E845-88DB-3B7DCE25C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210E0-15CB-DA49-B2D1-C629E51A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DE660-5FAF-6942-9618-38A737D9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CD11D-8065-FB42-AF4A-EB53134C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71617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A3DC8B-DC1B-3F4F-AD0F-37E3088B0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1CD39-E010-3A41-BA16-78CDCF627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627BF-D7B0-854B-ADD2-716DED297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AE5F8-2A85-644A-889C-973F7F413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137C4-9C85-674D-A43A-31E64D076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56775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762035-7FA1-9741-A8DB-D30A0DDE8C2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867" y="1259464"/>
            <a:ext cx="9715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96C557-534C-7646-A1EE-AA7329FE2E9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258" y="1364238"/>
            <a:ext cx="90487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26D81A75-267E-784C-828D-C4E9448F2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867" y="6483927"/>
            <a:ext cx="9144000" cy="1591294"/>
          </a:xfrm>
        </p:spPr>
        <p:txBody>
          <a:bodyPr>
            <a:normAutofit fontScale="90000"/>
          </a:bodyPr>
          <a:lstStyle/>
          <a:p>
            <a:r>
              <a:rPr lang="ar-EG" sz="2800" b="1" dirty="0"/>
              <a:t>قسم اللغة الفرنسية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3100" b="1" dirty="0"/>
              <a:t>الفرقة الاولي</a:t>
            </a:r>
            <a:r>
              <a:rPr lang="en-EG" dirty="0"/>
              <a:t/>
            </a:r>
            <a:br>
              <a:rPr lang="en-E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2800" b="1" dirty="0"/>
              <a:t>مادة: النحو التطبيقي</a:t>
            </a:r>
            <a:r>
              <a:rPr lang="ar-SA" sz="2800" b="1" dirty="0"/>
              <a:t>2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3100" b="1" dirty="0"/>
              <a:t>استاذ المادة: أ.د.م/ سحر درويش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ar-EG" sz="3100" b="1" dirty="0"/>
              <a:t>المحاضرة </a:t>
            </a:r>
            <a:r>
              <a:rPr lang="ar-EG" sz="3100" b="1" dirty="0" smtClean="0"/>
              <a:t>التاسعة</a:t>
            </a:r>
            <a:r>
              <a:rPr lang="en-EG" dirty="0"/>
              <a:t/>
            </a:r>
            <a:br>
              <a:rPr lang="en-EG" dirty="0"/>
            </a:br>
            <a:r>
              <a:rPr lang="en-EG" dirty="0"/>
              <a:t/>
            </a:r>
            <a:br>
              <a:rPr lang="en-E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EG" dirty="0"/>
              <a:t/>
            </a:r>
            <a:br>
              <a:rPr lang="en-EG" dirty="0"/>
            </a:br>
            <a:r>
              <a:rPr lang="en-EG" dirty="0"/>
              <a:t/>
            </a:r>
            <a:br>
              <a:rPr lang="en-EG" dirty="0"/>
            </a:br>
            <a:endParaRPr lang="en-EG" sz="2800" dirty="0"/>
          </a:p>
        </p:txBody>
      </p:sp>
    </p:spTree>
    <p:extLst>
      <p:ext uri="{BB962C8B-B14F-4D97-AF65-F5344CB8AC3E}">
        <p14:creationId xmlns:p14="http://schemas.microsoft.com/office/powerpoint/2010/main" val="154508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1ACB7-700E-F54C-AA7D-C1D1774E9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u="sng" dirty="0"/>
              <a:t>Les adjectifs possessifs</a:t>
            </a:r>
            <a:r>
              <a:rPr lang="en-EG" dirty="0"/>
              <a:t/>
            </a:r>
            <a:br>
              <a:rPr lang="en-EG" dirty="0"/>
            </a:br>
            <a:r>
              <a:rPr lang="fr-FR" b="1" u="sng" dirty="0"/>
              <a:t>(voir l’explication dans le livre)</a:t>
            </a:r>
            <a:r>
              <a:rPr lang="en-EG" dirty="0"/>
              <a:t/>
            </a:r>
            <a:br>
              <a:rPr lang="en-EG" dirty="0"/>
            </a:br>
            <a:endParaRPr lang="en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2B9CA-6A73-AF45-8150-A1CC3EA27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fr-FR" sz="3200" b="1" u="sng" dirty="0"/>
              <a:t>Exercices</a:t>
            </a:r>
            <a:r>
              <a:rPr lang="en-EG" sz="3200" u="sng" dirty="0"/>
              <a:t> :</a:t>
            </a:r>
          </a:p>
          <a:p>
            <a:pPr lvl="0"/>
            <a:r>
              <a:rPr lang="fr-FR" dirty="0"/>
              <a:t>1- J’ai un cahier……….cahier est rouge</a:t>
            </a:r>
            <a:endParaRPr lang="en-EG" dirty="0"/>
          </a:p>
          <a:p>
            <a:r>
              <a:rPr lang="fr-FR" dirty="0"/>
              <a:t>(ma – mes – mon – son)</a:t>
            </a:r>
            <a:endParaRPr lang="en-EG" dirty="0"/>
          </a:p>
          <a:p>
            <a:pPr lvl="0"/>
            <a:r>
              <a:rPr lang="fr-FR" dirty="0"/>
              <a:t>2- Lucie a une trousse verte ………trousse est verte.</a:t>
            </a:r>
            <a:endParaRPr lang="en-EG" dirty="0"/>
          </a:p>
          <a:p>
            <a:r>
              <a:rPr lang="fr-FR" dirty="0"/>
              <a:t>(sa – ses – son – ma)</a:t>
            </a:r>
            <a:endParaRPr lang="en-EG" dirty="0"/>
          </a:p>
          <a:p>
            <a:pPr lvl="0"/>
            <a:r>
              <a:rPr lang="fr-FR" dirty="0"/>
              <a:t>3- Pierre, tu as très joli crayon……….crayon est très joli.</a:t>
            </a:r>
            <a:endParaRPr lang="en-EG" dirty="0"/>
          </a:p>
          <a:p>
            <a:r>
              <a:rPr lang="fr-FR" dirty="0"/>
              <a:t>(ton – tes – ses – ta)</a:t>
            </a:r>
            <a:endParaRPr lang="en-EG" dirty="0"/>
          </a:p>
          <a:p>
            <a:pPr lvl="0"/>
            <a:r>
              <a:rPr lang="fr-FR" dirty="0"/>
              <a:t>4- J’ai une règle grise…….règle est grise.</a:t>
            </a:r>
            <a:endParaRPr lang="en-EG" dirty="0"/>
          </a:p>
          <a:p>
            <a:r>
              <a:rPr lang="fr-FR" dirty="0"/>
              <a:t>(mon – ma – mes – ses)</a:t>
            </a:r>
            <a:endParaRPr lang="en-EG" dirty="0"/>
          </a:p>
          <a:p>
            <a:pPr lvl="0"/>
            <a:r>
              <a:rPr lang="fr-FR" dirty="0"/>
              <a:t>5- Le réveil de Jean-Luc est marron………..réveil est marron.</a:t>
            </a:r>
            <a:endParaRPr lang="en-EG" dirty="0"/>
          </a:p>
          <a:p>
            <a:r>
              <a:rPr lang="fr-FR" dirty="0"/>
              <a:t>(son – sa – ses – tes)</a:t>
            </a:r>
            <a:endParaRPr lang="en-EG" dirty="0"/>
          </a:p>
          <a:p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6418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587D3-1DEF-5944-8BFF-9FE492A0F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9392"/>
            <a:ext cx="10515600" cy="5547571"/>
          </a:xfrm>
        </p:spPr>
        <p:txBody>
          <a:bodyPr>
            <a:normAutofit lnSpcReduction="10000"/>
          </a:bodyPr>
          <a:lstStyle/>
          <a:p>
            <a:pPr lvl="0"/>
            <a:r>
              <a:rPr lang="fr-FR" dirty="0"/>
              <a:t>6- J’ai des crayons de toutes les couleurs…….crayons sont de toutes les couleurs. </a:t>
            </a:r>
          </a:p>
          <a:p>
            <a:pPr marL="0" lvl="0" indent="0">
              <a:buNone/>
            </a:pPr>
            <a:r>
              <a:rPr lang="fr-FR" dirty="0"/>
              <a:t>       (son – ma – ses – mes) </a:t>
            </a:r>
            <a:endParaRPr lang="en-EG" dirty="0"/>
          </a:p>
          <a:p>
            <a:pPr lvl="0"/>
            <a:r>
              <a:rPr lang="fr-FR" dirty="0"/>
              <a:t>7- Benjamin a trois livres rouge ………livres sont rouges.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       (mes – ses – son – sa)</a:t>
            </a:r>
            <a:endParaRPr lang="en-EG" dirty="0"/>
          </a:p>
          <a:p>
            <a:pPr lvl="0"/>
            <a:r>
              <a:rPr lang="fr-FR" dirty="0"/>
              <a:t>8- J’ai un père, il a les yeux verts ……….père a les yeux verts.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       (mon – ma – mes – son)</a:t>
            </a:r>
            <a:endParaRPr lang="en-EG" dirty="0"/>
          </a:p>
          <a:p>
            <a:pPr lvl="0"/>
            <a:r>
              <a:rPr lang="fr-FR" dirty="0"/>
              <a:t>9- La mère de Luc est blonde ……….mère est blonde.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       (son – sa – ses – mes)</a:t>
            </a:r>
            <a:endParaRPr lang="en-EG" dirty="0"/>
          </a:p>
          <a:p>
            <a:pPr lvl="0"/>
            <a:r>
              <a:rPr lang="fr-FR" dirty="0"/>
              <a:t>10- Les livres d’Aurélie sont pour les petits…….livres sont pour les petits.                              </a:t>
            </a:r>
          </a:p>
          <a:p>
            <a:pPr marL="0" lvl="0" indent="0">
              <a:buNone/>
            </a:pPr>
            <a:r>
              <a:rPr lang="fr-FR" dirty="0"/>
              <a:t>       (tes – ses – mes -leurs)</a:t>
            </a:r>
            <a:endParaRPr lang="en-EG" dirty="0"/>
          </a:p>
          <a:p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188782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0839C-F023-FB4D-8D4E-4A373ED21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7053"/>
            <a:ext cx="10515600" cy="1748683"/>
          </a:xfrm>
        </p:spPr>
        <p:txBody>
          <a:bodyPr/>
          <a:lstStyle/>
          <a:p>
            <a:pPr algn="ctr"/>
            <a:r>
              <a:rPr lang="fr-FR" b="1" u="dbl" dirty="0"/>
              <a:t>Tables de matières</a:t>
            </a:r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3967782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CD369-1D26-E14D-9453-35D3B5BCE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86888"/>
            <a:ext cx="10989623" cy="5795159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l’imparfait</a:t>
            </a:r>
            <a:endParaRPr lang="en-EG" dirty="0"/>
          </a:p>
          <a:p>
            <a:pPr lvl="0"/>
            <a:r>
              <a:rPr lang="fr-FR" dirty="0"/>
              <a:t>Le futur simple et le futur proche</a:t>
            </a:r>
            <a:endParaRPr lang="en-EG" dirty="0"/>
          </a:p>
          <a:p>
            <a:pPr lvl="0"/>
            <a:r>
              <a:rPr lang="fr-FR" dirty="0"/>
              <a:t>La voix active et la voix passive</a:t>
            </a:r>
            <a:endParaRPr lang="en-EG" dirty="0"/>
          </a:p>
          <a:p>
            <a:pPr lvl="0"/>
            <a:r>
              <a:rPr lang="fr-CA" dirty="0"/>
              <a:t>Pronoms relatifs simples : qui </a:t>
            </a:r>
            <a:r>
              <a:rPr lang="fr-FR" dirty="0"/>
              <a:t>,</a:t>
            </a:r>
            <a:r>
              <a:rPr lang="fr-CA" dirty="0"/>
              <a:t> que, où, dont</a:t>
            </a:r>
            <a:endParaRPr lang="en-EG" dirty="0"/>
          </a:p>
          <a:p>
            <a:pPr lvl="0"/>
            <a:r>
              <a:rPr lang="en-US" dirty="0"/>
              <a:t>Le passé </a:t>
            </a:r>
            <a:r>
              <a:rPr lang="en-US" dirty="0" err="1"/>
              <a:t>composé</a:t>
            </a:r>
            <a:endParaRPr lang="en-EG" dirty="0"/>
          </a:p>
          <a:p>
            <a:pPr lvl="0"/>
            <a:r>
              <a:rPr lang="fr-FR" dirty="0"/>
              <a:t>Les adjectifs</a:t>
            </a:r>
            <a:endParaRPr lang="en-EG" dirty="0"/>
          </a:p>
          <a:p>
            <a:pPr lvl="0"/>
            <a:r>
              <a:rPr lang="fr-FR" dirty="0"/>
              <a:t>Les adjectifs démonstratifs</a:t>
            </a:r>
            <a:endParaRPr lang="en-EG" dirty="0"/>
          </a:p>
          <a:p>
            <a:pPr lvl="0"/>
            <a:r>
              <a:rPr lang="fr-FR" dirty="0"/>
              <a:t>Les adjectifs possessifs</a:t>
            </a:r>
          </a:p>
          <a:p>
            <a:pPr marL="0" lvl="0" indent="0" algn="r">
              <a:buNone/>
            </a:pPr>
            <a:r>
              <a:rPr lang="fr-FR" b="1" i="1" dirty="0" err="1"/>
              <a:t>Dr.Sahar</a:t>
            </a:r>
            <a:r>
              <a:rPr lang="fr-FR" b="1" i="1" dirty="0"/>
              <a:t> </a:t>
            </a:r>
            <a:r>
              <a:rPr lang="fr-FR" b="1" i="1" dirty="0" err="1"/>
              <a:t>Darwiche</a:t>
            </a:r>
            <a:endParaRPr lang="fr-FR" b="1" i="1" dirty="0"/>
          </a:p>
          <a:p>
            <a:pPr marL="0" lvl="0" indent="0" algn="r">
              <a:buNone/>
            </a:pPr>
            <a:r>
              <a:rPr lang="fr-FR" b="1" i="1" dirty="0"/>
              <a:t>Bonne Chance</a:t>
            </a:r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353045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قسم اللغة الفرنسية  الفرقة الاولي  مادة: النحو التطبيقي2  استاذ المادة: أ.د.م/ سحر درويش المحاضرة التاسعة     </vt:lpstr>
      <vt:lpstr>Les adjectifs possessifs (voir l’explication dans le livre) </vt:lpstr>
      <vt:lpstr>PowerPoint Presentation</vt:lpstr>
      <vt:lpstr>Tables de matières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اللغة الفرنسية  الفرقة الاولي  مادة: النحو التطبيقي2  استاذ المادة: أ.د.م/ سحر درويش المحاضرة الثامنة     </dc:title>
  <cp:lastModifiedBy>ayman</cp:lastModifiedBy>
  <cp:revision>2</cp:revision>
  <dcterms:modified xsi:type="dcterms:W3CDTF">2020-04-04T22:29:11Z</dcterms:modified>
</cp:coreProperties>
</file>