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7" r:id="rId3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9A2B-6F3D-6D44-9093-ED553F0B0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D306-ADDB-C049-AF1F-FC3EF31E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D9A7-189F-C848-9DAD-F2D466A9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72E5-3739-734F-AACB-2482E917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2A3B-8BEC-D945-9ED1-975B8189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730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74A6-9D8A-E94E-B32B-B637209C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D0D32-B52D-554C-9069-58F206B7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2C41A-93EA-604D-9910-279F20F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B309-8FBA-8D46-AC5D-270B01B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036E-25CB-814A-9277-D9FE7FC8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053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55026-BF9E-C14B-B452-898E4A83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320B-D8A6-C248-AF1B-4F22BFD1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AA0D-3BF7-D64A-BACF-9A90A43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EE0B-2C86-FC4E-8C8A-3AB40257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06F8-AA0E-CC47-9F86-4752317D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18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42CC-F412-7E45-9329-0655D5B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9DA6-031C-AD4A-845E-D11D9036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2FB5-DCAC-904B-894D-01003568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E61-A234-2A4D-820A-4DC515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9B-B955-AC4A-88C8-BF4AA861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45783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5B2-8481-E544-BF0E-7EA290D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F029-D1C3-6044-B97C-D9D359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C93F-25A7-4C43-985C-6F68E89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824E-693E-0A4C-97DB-520E165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C4E-6C1D-284F-9A05-25A0553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04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EFF-B3F0-FA4A-99E1-0B2A984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A8A7-0A02-B842-8AE9-4BA3A384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1DD65-3134-204E-91A4-6747C40E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AB29-7F85-5C4D-8195-C931398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0E23B-E198-E24A-AB88-0813BC7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011-8F92-B645-AFEF-8842EDBE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347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E813-3E2F-0D44-BF5A-FD50E5CB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F216-8B9A-5140-BB1B-34B1AD79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5B66-0CF4-3B41-84FB-469CED49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B6DB2-67D0-0E41-B089-3DB1DC8C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E20F5-163E-E54B-89F0-54E0D00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27EBD-F048-7E42-B332-000CDC6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3FCAB-317F-1C43-8D0A-6383850B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4AA0F-7853-674D-85E6-820C54E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120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6F8A-2E65-8046-A3DC-8A91EBB3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ACC21-1567-514C-BF43-67B35F12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2625-8F09-6F43-B25A-9F6EA722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872CD-7F8B-B349-B132-4F6A3AA1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609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06C-E86E-0D41-8810-0042214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FB4BD-18A7-DC4C-A800-5571894F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0E6D4-C490-9343-BD26-8671A0B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58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604-CC71-DB43-8B0E-25C32ED2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45CF-ABF7-4D42-A52D-759D8DC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8AA87-0EF1-A843-A73C-4E71A444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6C6-DD61-2B46-8EF1-3613E0F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5889-21E5-D648-A5AF-22354850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EBA38-E1DF-154F-9355-7A2C1BC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1898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F442-49B4-F245-9B52-6A0F8384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A3BE-EF4E-0042-870B-81801649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2C85-302E-E845-88DB-3B7DCE25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10E0-15CB-DA49-B2D1-C629E51A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DE660-5FAF-6942-9618-38A737D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CD11D-8065-FB42-AF4A-EB53134C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161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3DC8B-DC1B-3F4F-AD0F-37E3088B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CD39-E010-3A41-BA16-78CDCF62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7BF-D7B0-854B-ADD2-716DED29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E5F8-2A85-644A-889C-973F7F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37C4-9C85-674D-A43A-31E64D07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67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762035-7FA1-9741-A8DB-D30A0DDE8C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67" y="1259464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6C557-534C-7646-A1EE-AA7329FE2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58" y="1364238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6D81A75-267E-784C-828D-C4E9448F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867" y="6483927"/>
            <a:ext cx="9144000" cy="1591294"/>
          </a:xfrm>
        </p:spPr>
        <p:txBody>
          <a:bodyPr>
            <a:normAutofit fontScale="90000"/>
          </a:bodyPr>
          <a:lstStyle/>
          <a:p>
            <a:r>
              <a:rPr lang="ar-EG" sz="2800" b="1" dirty="0"/>
              <a:t>قسم اللغة الفرنسية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الفرقة الاولي</a:t>
            </a: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2800" b="1" dirty="0"/>
              <a:t>مادة: النحو التطبيقي</a:t>
            </a:r>
            <a:r>
              <a:rPr lang="ar-SA" sz="2800" b="1" dirty="0"/>
              <a:t>2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استاذ المادة: أ.د.م/ سحر درويش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EG" sz="3100" b="1" dirty="0"/>
              <a:t>المحاضرة </a:t>
            </a:r>
            <a:r>
              <a:rPr lang="ar-EG" sz="3100" b="1" dirty="0" smtClean="0"/>
              <a:t>الثامنة</a:t>
            </a: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endParaRPr lang="en-EG" sz="2800" dirty="0"/>
          </a:p>
        </p:txBody>
      </p:sp>
    </p:spTree>
    <p:extLst>
      <p:ext uri="{BB962C8B-B14F-4D97-AF65-F5344CB8AC3E}">
        <p14:creationId xmlns:p14="http://schemas.microsoft.com/office/powerpoint/2010/main" val="15450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2DA9D-6619-C643-926E-F9886B5AE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b="1" u="sng" dirty="0"/>
              <a:t>Les adjectifs démonstratifs</a:t>
            </a:r>
            <a:r>
              <a:rPr lang="en-EG" dirty="0"/>
              <a:t/>
            </a:r>
            <a:br>
              <a:rPr lang="en-EG" dirty="0"/>
            </a:br>
            <a:r>
              <a:rPr lang="fr-FR" b="1" u="sng" dirty="0"/>
              <a:t>(voir l’explication dans le livre)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B631C-20CF-6144-A73D-D69F9D8E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294"/>
            <a:ext cx="10515600" cy="50707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r-FR" b="1" dirty="0"/>
              <a:t>1- </a:t>
            </a:r>
            <a:r>
              <a:rPr lang="fr-FR" b="1" u="sng" dirty="0"/>
              <a:t>Complétez avec l’adjectif démonstratif qui convient :</a:t>
            </a:r>
            <a:r>
              <a:rPr lang="en-EG" u="sng" dirty="0"/>
              <a:t> </a:t>
            </a:r>
          </a:p>
          <a:p>
            <a:pPr lvl="0">
              <a:lnSpc>
                <a:spcPct val="120000"/>
              </a:lnSpc>
            </a:pPr>
            <a:r>
              <a:rPr lang="fr-FR" dirty="0"/>
              <a:t>1- Un livre de physique et un dictionnaire à la main, il étudie …………...nouvelle science.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2- Devenu électricien, il commence par inventer …………fameuse lampe à arc, aux clartés vraiment éblouissantes.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3- Il ne connait pas même ……….encouragements qui soutiennent dans les durs efforts.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4- C’est à ………..moment d’extrême misère qu’il va donner aux hommes un nouvel instrument de progrès.</a:t>
            </a:r>
            <a:endParaRPr lang="en-EG" dirty="0"/>
          </a:p>
          <a:p>
            <a:pPr lvl="0">
              <a:lnSpc>
                <a:spcPct val="120000"/>
              </a:lnSpc>
            </a:pPr>
            <a:r>
              <a:rPr lang="fr-FR" dirty="0"/>
              <a:t>5- C’est en 1869, en effet, qu’il prend le brevet de la dynamo industrielle, …………..invention magnifique qui rendit son nom à jamais célèbre.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389334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قسم اللغة الفرنسية  الفرقة الاولي  مادة: النحو التطبيقي2  استاذ المادة: أ.د.م/ سحر درويش المحاضرة الثامنة     </vt:lpstr>
      <vt:lpstr>Les adjectifs démonstratifs (voir l’explication dans le livre)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 الفرقة الاولي  مادة: النحو التطبيقي2  استاذ المادة: أ.د.م/ سحر درويش المحاضرة الثامنة     </dc:title>
  <cp:lastModifiedBy>ayman</cp:lastModifiedBy>
  <cp:revision>2</cp:revision>
  <dcterms:modified xsi:type="dcterms:W3CDTF">2020-04-04T22:28:32Z</dcterms:modified>
</cp:coreProperties>
</file>