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7" r:id="rId3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السابعة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DA9D-6619-C643-926E-F9886B5A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Les adjectifs démonstratifs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631C-20CF-6144-A73D-D69F9D8E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5070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dirty="0"/>
              <a:t>1- </a:t>
            </a:r>
            <a:r>
              <a:rPr lang="fr-FR" b="1" u="sng" dirty="0"/>
              <a:t>Complétez avec l’adjectif démonstratif qui convient :</a:t>
            </a:r>
            <a:r>
              <a:rPr lang="en-EG" u="sng" dirty="0"/>
              <a:t> </a:t>
            </a:r>
          </a:p>
          <a:p>
            <a:pPr lvl="0">
              <a:lnSpc>
                <a:spcPct val="120000"/>
              </a:lnSpc>
            </a:pPr>
            <a:r>
              <a:rPr lang="fr-FR" dirty="0"/>
              <a:t>1- Un livre de physique et un dictionnaire à la main, il étudie …………...nouvelle science.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2- Devenu électricien, il commence par inventer …………fameuse lampe à arc, aux clartés vraiment éblouissantes.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3- Il ne connait pas même ……….encouragements qui soutiennent dans les durs efforts.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4- C’est à ………..moment d’extrême misère qu’il va donner aux hommes un nouvel instrument de progrès.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5- C’est en 1869, en effet, qu’il prend le brevet de la dynamo industrielle, …………..invention magnifique qui rendit son nom à jamais célèbre.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89334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السابعة     </vt:lpstr>
      <vt:lpstr>Les adjectifs démonstratifs (voir l’explication dans le livre)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السابعة     </dc:title>
  <cp:lastModifiedBy>ayman</cp:lastModifiedBy>
  <cp:revision>1</cp:revision>
  <dcterms:modified xsi:type="dcterms:W3CDTF">2020-04-04T22:25:05Z</dcterms:modified>
</cp:coreProperties>
</file>