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70" r:id="rId3"/>
    <p:sldId id="271" r:id="rId4"/>
    <p:sldId id="272" r:id="rId5"/>
  </p:sldIdLst>
  <p:sldSz cx="12192000" cy="6858000"/>
  <p:notesSz cx="6858000" cy="9144000"/>
  <p:defaultTextStyle>
    <a:defPPr lvl="0">
      <a:defRPr lang="en-EG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6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D9A2B-6F3D-6D44-9093-ED553F0B0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D306-ADDB-C049-AF1F-FC3EF31E52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AD9A7-189F-C848-9DAD-F2D466A9A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B972E5-3739-734F-AACB-2482E917F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02A3B-8BEC-D945-9ED1-975B8189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77303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674A6-9D8A-E94E-B32B-B637209C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AD0D32-B52D-554C-9069-58F206B7A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2C41A-93EA-604D-9910-279F20F70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B309-8FBA-8D46-AC5D-270B01BE4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EB036E-25CB-814A-9277-D9FE7FC82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805340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55026-BF9E-C14B-B452-898E4A83BB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9320B-D8A6-C248-AF1B-4F22BFD19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4AA0D-3BF7-D64A-BACF-9A90A433F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FEE0B-2C86-FC4E-8C8A-3AB40257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B06F8-AA0E-CC47-9F86-4752317D3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318938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442CC-F412-7E45-9329-0655D5B03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9DA6-031C-AD4A-845E-D11D9036B0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22FB5-DCAC-904B-894D-010035682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0AE61-A234-2A4D-820A-4DC515BFB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92A9B-B955-AC4A-88C8-BF4AA8618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45783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1F5B2-8481-E544-BF0E-7EA290DD5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1F029-D1C3-6044-B97C-D9D359AFE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8C93F-25A7-4C43-985C-6F68E89D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1824E-693E-0A4C-97DB-520E16562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030C4E-6C1D-284F-9A05-25A05538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04470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CBEFF-B3F0-FA4A-99E1-0B2A98460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9EA8A7-0A02-B842-8AE9-4BA3A3849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1DD65-3134-204E-91A4-6747C40E11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AAB29-7F85-5C4D-8195-C931398F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0E23B-E198-E24A-AB88-0813BC71D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CB011-8F92-B645-AFEF-8842EDBEE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934792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BE813-3E2F-0D44-BF5A-FD50E5CB28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9F216-8B9A-5140-BB1B-34B1AD793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25B66-0CF4-3B41-84FB-469CED490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2B6DB2-67D0-0E41-B089-3DB1DC8CE1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E20F5-163E-E54B-89F0-54E0D00043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27EBD-F048-7E42-B332-000CDC6B7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03FCAB-317F-1C43-8D0A-6383850B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94AA0F-7853-674D-85E6-820C54EE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31207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76F8A-2E65-8046-A3DC-8A91EBB31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DACC21-1567-514C-BF43-67B35F128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642625-8F09-6F43-B25A-9F6EA722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2872CD-7F8B-B349-B132-4F6A3AA1B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460946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30C06C-E86E-0D41-8810-00422142A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FB4BD-18A7-DC4C-A800-5571894F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0E6D4-C490-9343-BD26-8671A0B40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88585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6E604-CC71-DB43-8B0E-25C32ED2E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45CF-ABF7-4D42-A52D-759D8DC70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08AA87-0EF1-A843-A73C-4E71A44426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1B6C6-DD61-2B46-8EF1-3613E0FA7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795889-21E5-D648-A5AF-22354850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EBA38-E1DF-154F-9355-7A2C1BCB4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318980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5F442-49B4-F245-9B52-6A0F83841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DBA3BE-EF4E-0042-870B-81801649C8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E2C85-302E-E845-88DB-3B7DCE25C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210E0-15CB-DA49-B2D1-C629E51A6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DE660-5FAF-6942-9618-38A737D9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CD11D-8065-FB42-AF4A-EB53134C9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7161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A3DC8B-DC1B-3F4F-AD0F-37E3088B0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1CD39-E010-3A41-BA16-78CDCF627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627BF-D7B0-854B-ADD2-716DED29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53841-3F37-9C42-AB9C-9DD68F849FD4}" type="datetimeFigureOut">
              <a:rPr lang="en-EG" smtClean="0"/>
              <a:t>04/05/2020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AE5F8-2A85-644A-889C-973F7F413F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137C4-9C85-674D-A43A-31E64D076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0312-9C53-BA46-BB3D-220F06F56033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567758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9762035-7FA1-9741-A8DB-D30A0DDE8C2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867" y="1259464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96C557-534C-7646-A1EE-AA7329FE2E9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3258" y="1364238"/>
            <a:ext cx="904875" cy="638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ubtitle 2">
            <a:extLst>
              <a:ext uri="{FF2B5EF4-FFF2-40B4-BE49-F238E27FC236}">
                <a16:creationId xmlns:a16="http://schemas.microsoft.com/office/drawing/2014/main" id="{26D81A75-267E-784C-828D-C4E9448F2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3867" y="6483927"/>
            <a:ext cx="9144000" cy="1591294"/>
          </a:xfrm>
        </p:spPr>
        <p:txBody>
          <a:bodyPr>
            <a:normAutofit fontScale="90000"/>
          </a:bodyPr>
          <a:lstStyle/>
          <a:p>
            <a:r>
              <a:rPr lang="ar-EG" sz="2800" b="1" dirty="0"/>
              <a:t>قسم اللغة الفرنسية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الفرقة الاولي</a:t>
            </a: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2800" b="1" dirty="0"/>
              <a:t>مادة: النحو التطبيقي</a:t>
            </a:r>
            <a:r>
              <a:rPr lang="ar-SA" sz="2800" b="1" dirty="0"/>
              <a:t>2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ar-EG" sz="3100" b="1" dirty="0"/>
              <a:t>استاذ المادة: أ.د.م/ سحر درويش</a:t>
            </a:r>
            <a:r>
              <a:rPr lang="en-US" sz="3100" b="1" dirty="0"/>
              <a:t/>
            </a:r>
            <a:br>
              <a:rPr lang="en-US" sz="3100" b="1" dirty="0"/>
            </a:br>
            <a:r>
              <a:rPr lang="ar-EG" sz="3100" b="1" dirty="0"/>
              <a:t>المحاضرة </a:t>
            </a:r>
            <a:r>
              <a:rPr lang="ar-EG" sz="3100" b="1" dirty="0" smtClean="0"/>
              <a:t>السادسة</a:t>
            </a: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r>
              <a:rPr lang="en-US" sz="2800" b="1" dirty="0"/>
              <a:t/>
            </a:r>
            <a:br>
              <a:rPr lang="en-US" sz="2800" b="1" dirty="0"/>
            </a:br>
            <a:r>
              <a:rPr lang="en-EG" dirty="0"/>
              <a:t/>
            </a:r>
            <a:br>
              <a:rPr lang="en-EG" dirty="0"/>
            </a:br>
            <a:r>
              <a:rPr lang="en-EG" dirty="0"/>
              <a:t/>
            </a:r>
            <a:br>
              <a:rPr lang="en-EG" dirty="0"/>
            </a:br>
            <a:endParaRPr lang="en-EG" sz="2800" dirty="0"/>
          </a:p>
        </p:txBody>
      </p:sp>
    </p:spTree>
    <p:extLst>
      <p:ext uri="{BB962C8B-B14F-4D97-AF65-F5344CB8AC3E}">
        <p14:creationId xmlns:p14="http://schemas.microsoft.com/office/powerpoint/2010/main" val="1545088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89EAE-8B46-5047-8A13-BC064C90E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Le passé </a:t>
            </a:r>
            <a:r>
              <a:rPr lang="en-US" b="1" u="sng" dirty="0" err="1"/>
              <a:t>composé</a:t>
            </a:r>
            <a:r>
              <a:rPr lang="en-EG" dirty="0"/>
              <a:t/>
            </a:r>
            <a:br>
              <a:rPr lang="en-EG" dirty="0"/>
            </a:br>
            <a:r>
              <a:rPr lang="fr-FR" b="1" u="sng" dirty="0"/>
              <a:t>(voir l’explication dans le livre)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A54BE-F668-DE4A-A119-B03FD7635A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u="sng" dirty="0"/>
              <a:t>1- Conjuguez ces verbes au passé composé.</a:t>
            </a:r>
            <a:endParaRPr lang="en-EG" u="sng" dirty="0"/>
          </a:p>
          <a:p>
            <a:pPr lvl="0"/>
            <a:r>
              <a:rPr lang="fr-FR" dirty="0"/>
              <a:t>    1- Tu vouloir ………………me voir, tu arriver………tôt.</a:t>
            </a:r>
            <a:endParaRPr lang="en-EG" dirty="0"/>
          </a:p>
          <a:p>
            <a:pPr lvl="0"/>
            <a:r>
              <a:rPr lang="fr-FR" dirty="0"/>
              <a:t>    2- Il prendre ……..………..son parapluie et il sortir ……….</a:t>
            </a:r>
            <a:endParaRPr lang="en-EG" dirty="0"/>
          </a:p>
          <a:p>
            <a:pPr lvl="0"/>
            <a:r>
              <a:rPr lang="fr-FR" dirty="0"/>
              <a:t>    3- Il devoir …………..…….téléphoner au médecin.</a:t>
            </a:r>
            <a:endParaRPr lang="en-EG" dirty="0"/>
          </a:p>
          <a:p>
            <a:pPr lvl="0"/>
            <a:r>
              <a:rPr lang="fr-FR" dirty="0"/>
              <a:t>    4- Vous étudier ………………..….bien et vous réussir ……………..facilement.</a:t>
            </a:r>
            <a:endParaRPr lang="en-EG" dirty="0"/>
          </a:p>
          <a:p>
            <a:pPr lvl="0"/>
            <a:r>
              <a:rPr lang="fr-FR" dirty="0"/>
              <a:t>    5- Ils venir ……………………….souvent nous visiter.</a:t>
            </a:r>
            <a:endParaRPr lang="en-EG" dirty="0"/>
          </a:p>
          <a:p>
            <a:pPr lvl="0"/>
            <a:r>
              <a:rPr lang="fr-FR" dirty="0"/>
              <a:t>    6-Vous faire …………..………de l’exercice physique.</a:t>
            </a:r>
            <a:endParaRPr lang="en-EG" dirty="0"/>
          </a:p>
          <a:p>
            <a:pPr lvl="0"/>
            <a:r>
              <a:rPr lang="fr-FR" dirty="0"/>
              <a:t>    7- On devoir ………..…………écouter nos parents.</a:t>
            </a:r>
            <a:endParaRPr lang="en-EG" dirty="0"/>
          </a:p>
          <a:p>
            <a:pPr lvl="0"/>
            <a:r>
              <a:rPr lang="fr-FR" dirty="0"/>
              <a:t>    8- Il pleuvoir …………et je attendre ……………….l’autobus.</a:t>
            </a:r>
            <a:endParaRPr lang="en-EG" dirty="0"/>
          </a:p>
          <a:p>
            <a:pPr lvl="0"/>
            <a:r>
              <a:rPr lang="fr-FR" dirty="0"/>
              <a:t>    9- Elles finir………….leurs devoirs et ils sortir …………jouer.</a:t>
            </a:r>
            <a:endParaRPr lang="en-EG" dirty="0"/>
          </a:p>
          <a:p>
            <a:pPr lvl="0"/>
            <a:r>
              <a:rPr lang="fr-FR" dirty="0"/>
              <a:t>    10- Le petit chat plaire …………..à mes parents.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189047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0AE8-6AEA-9B45-B5A3-D3FF6D64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2- Écris au passé composé :</a:t>
            </a:r>
            <a:r>
              <a:rPr lang="en-EG" dirty="0"/>
              <a:t/>
            </a:r>
            <a:br>
              <a:rPr lang="en-E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094A1-028F-864D-A83F-AE6FDBAD5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i="1" u="sng" dirty="0"/>
              <a:t>Ex</a:t>
            </a:r>
            <a:r>
              <a:rPr lang="fr-FR" b="1" dirty="0"/>
              <a:t> : </a:t>
            </a:r>
            <a:r>
              <a:rPr lang="fr-FR" dirty="0"/>
              <a:t>Nous sommes grippés.</a:t>
            </a:r>
            <a:endParaRPr lang="en-EG" dirty="0"/>
          </a:p>
          <a:p>
            <a:pPr lvl="0"/>
            <a:r>
              <a:rPr lang="fr-FR" dirty="0"/>
              <a:t>Ils sont récompensés.</a:t>
            </a:r>
            <a:endParaRPr lang="en-EG" dirty="0"/>
          </a:p>
          <a:p>
            <a:pPr lvl="0"/>
            <a:r>
              <a:rPr lang="fr-FR" dirty="0" err="1"/>
              <a:t>A-Je</a:t>
            </a:r>
            <a:r>
              <a:rPr lang="fr-FR" dirty="0"/>
              <a:t> suis attentif.</a:t>
            </a:r>
            <a:endParaRPr lang="en-EG" dirty="0"/>
          </a:p>
          <a:p>
            <a:pPr lvl="0"/>
            <a:r>
              <a:rPr lang="fr-FR" dirty="0" err="1"/>
              <a:t>B-Elle</a:t>
            </a:r>
            <a:r>
              <a:rPr lang="fr-FR" dirty="0"/>
              <a:t> a peur.</a:t>
            </a:r>
            <a:endParaRPr lang="en-EG" dirty="0"/>
          </a:p>
          <a:p>
            <a:pPr lvl="0"/>
            <a:r>
              <a:rPr lang="fr-FR" dirty="0"/>
              <a:t>C-Omar travaille bien.</a:t>
            </a:r>
            <a:endParaRPr lang="en-EG" dirty="0"/>
          </a:p>
          <a:p>
            <a:pPr lvl="0"/>
            <a:r>
              <a:rPr lang="fr-FR" dirty="0"/>
              <a:t>D-Nous réussissions facilement.</a:t>
            </a:r>
            <a:endParaRPr lang="en-EG" dirty="0"/>
          </a:p>
          <a:p>
            <a:pPr lvl="0"/>
            <a:r>
              <a:rPr lang="fr-FR" dirty="0"/>
              <a:t>E-Vous partirez aussitôt.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678279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C34F5-106F-894A-A694-17E74776E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/>
              <a:t>3- Écris au présent :</a:t>
            </a:r>
            <a:r>
              <a:rPr lang="en-EG" u="sng" dirty="0"/>
              <a:t/>
            </a:r>
            <a:br>
              <a:rPr lang="en-EG" u="sng" dirty="0"/>
            </a:br>
            <a:endParaRPr lang="en-E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4EC18-6113-6F4A-BB91-7FCA2AEF4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Il a été absent.</a:t>
            </a:r>
            <a:endParaRPr lang="en-EG" dirty="0"/>
          </a:p>
          <a:p>
            <a:pPr lvl="0"/>
            <a:r>
              <a:rPr lang="fr-FR" dirty="0"/>
              <a:t>Elles ont été prisonnières.</a:t>
            </a:r>
            <a:endParaRPr lang="en-EG" dirty="0"/>
          </a:p>
          <a:p>
            <a:pPr lvl="0"/>
            <a:r>
              <a:rPr lang="fr-FR" dirty="0"/>
              <a:t>Nous avons été surpris.</a:t>
            </a:r>
            <a:endParaRPr lang="en-EG" dirty="0"/>
          </a:p>
          <a:p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2376229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قسم اللغة الفرنسية  الفرقة الاولي  مادة: النحو التطبيقي2  استاذ المادة: أ.د.م/ سحر درويش المحاضرة السادسة     </vt:lpstr>
      <vt:lpstr>Le passé composé (voir l’explication dans le livre) </vt:lpstr>
      <vt:lpstr>2- Écris au passé composé : </vt:lpstr>
      <vt:lpstr>3- Écris au présent 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 الفرقة الاولي  مادة: النحو التطبيقي2  استاذ المادة: أ.د.م/ سحر درويش المحاضرة السادسة     </dc:title>
  <cp:lastModifiedBy>ayman</cp:lastModifiedBy>
  <cp:revision>1</cp:revision>
  <dcterms:modified xsi:type="dcterms:W3CDTF">2020-04-04T22:24:16Z</dcterms:modified>
</cp:coreProperties>
</file>