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 lvl="0">
      <a:defRPr lang="en-EG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9A2B-6F3D-6D44-9093-ED553F0B0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BD306-ADDB-C049-AF1F-FC3EF31E5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AD9A7-189F-C848-9DAD-F2D466A9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972E5-3739-734F-AACB-2482E917F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02A3B-8BEC-D945-9ED1-975B8189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77303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674A6-9D8A-E94E-B32B-B637209CC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D0D32-B52D-554C-9069-58F206B7A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2C41A-93EA-604D-9910-279F20F70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7B309-8FBA-8D46-AC5D-270B01BE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B036E-25CB-814A-9277-D9FE7FC8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80534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55026-BF9E-C14B-B452-898E4A83B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9320B-D8A6-C248-AF1B-4F22BFD19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4AA0D-3BF7-D64A-BACF-9A90A433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FEE0B-2C86-FC4E-8C8A-3AB40257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B06F8-AA0E-CC47-9F86-4752317D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31893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442CC-F412-7E45-9329-0655D5B0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C9DA6-031C-AD4A-845E-D11D9036B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22FB5-DCAC-904B-894D-01003568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0AE61-A234-2A4D-820A-4DC515BFB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92A9B-B955-AC4A-88C8-BF4AA8618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45783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F5B2-8481-E544-BF0E-7EA290D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F029-D1C3-6044-B97C-D9D359AFE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C93F-25A7-4C43-985C-6F68E89D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1824E-693E-0A4C-97DB-520E1656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30C4E-6C1D-284F-9A05-25A055385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30447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CBEFF-B3F0-FA4A-99E1-0B2A9846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EA8A7-0A02-B842-8AE9-4BA3A3849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1DD65-3134-204E-91A4-6747C40E1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AAB29-7F85-5C4D-8195-C931398F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0E23B-E198-E24A-AB88-0813BC71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CB011-8F92-B645-AFEF-8842EDBE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9347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E813-3E2F-0D44-BF5A-FD50E5CB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9F216-8B9A-5140-BB1B-34B1AD793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25B66-0CF4-3B41-84FB-469CED490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2B6DB2-67D0-0E41-B089-3DB1DC8CE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E20F5-163E-E54B-89F0-54E0D0004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427EBD-F048-7E42-B332-000CDC6B7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3FCAB-317F-1C43-8D0A-6383850BA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94AA0F-7853-674D-85E6-820C54EE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31207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6F8A-2E65-8046-A3DC-8A91EBB31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DACC21-1567-514C-BF43-67B35F128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42625-8F09-6F43-B25A-9F6EA7220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872CD-7F8B-B349-B132-4F6A3AA1B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46094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30C06C-E86E-0D41-8810-00422142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FB4BD-18A7-DC4C-A800-5571894F4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0E6D4-C490-9343-BD26-8671A0B40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88585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6E604-CC71-DB43-8B0E-25C32ED2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45CF-ABF7-4D42-A52D-759D8DC70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8AA87-0EF1-A843-A73C-4E71A4442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1B6C6-DD61-2B46-8EF1-3613E0FA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95889-21E5-D648-A5AF-22354850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EBA38-E1DF-154F-9355-7A2C1BCB4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31898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5F442-49B4-F245-9B52-6A0F83841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DBA3BE-EF4E-0042-870B-81801649C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E2C85-302E-E845-88DB-3B7DCE25C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F210E0-15CB-DA49-B2D1-C629E51A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DE660-5FAF-6942-9618-38A737D9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CD11D-8065-FB42-AF4A-EB53134C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71617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3DC8B-DC1B-3F4F-AD0F-37E3088B0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1CD39-E010-3A41-BA16-78CDCF627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627BF-D7B0-854B-ADD2-716DED297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53841-3F37-9C42-AB9C-9DD68F849FD4}" type="datetimeFigureOut">
              <a:rPr lang="en-EG" smtClean="0"/>
              <a:t>04/05/2020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AE5F8-2A85-644A-889C-973F7F413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137C4-9C85-674D-A43A-31E64D076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0312-9C53-BA46-BB3D-220F06F56033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56775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762035-7FA1-9741-A8DB-D30A0DDE8C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867" y="1259464"/>
            <a:ext cx="97155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96C557-534C-7646-A1EE-AA7329FE2E9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58" y="1364238"/>
            <a:ext cx="904875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26D81A75-267E-784C-828D-C4E9448F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867" y="6483927"/>
            <a:ext cx="9144000" cy="1591294"/>
          </a:xfrm>
        </p:spPr>
        <p:txBody>
          <a:bodyPr>
            <a:normAutofit fontScale="90000"/>
          </a:bodyPr>
          <a:lstStyle/>
          <a:p>
            <a:r>
              <a:rPr lang="ar-EG" sz="2800" b="1" dirty="0"/>
              <a:t>قسم اللغة الفرنسية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ar-EG" sz="3100" b="1" dirty="0"/>
              <a:t>الفرقة الاولي</a:t>
            </a:r>
            <a:r>
              <a:rPr lang="en-EG" dirty="0"/>
              <a:t/>
            </a:r>
            <a:br>
              <a:rPr lang="en-EG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ar-EG" sz="2800" b="1" dirty="0"/>
              <a:t>مادة: النحو التطبيقي</a:t>
            </a:r>
            <a:r>
              <a:rPr lang="ar-SA" sz="2800" b="1" dirty="0"/>
              <a:t>2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ar-EG" sz="3100" b="1" dirty="0"/>
              <a:t>استاذ المادة: أ.د.م/ سحر درويش</a:t>
            </a:r>
            <a:r>
              <a:rPr lang="en-US" sz="3100" b="1" dirty="0"/>
              <a:t/>
            </a:r>
            <a:br>
              <a:rPr lang="en-US" sz="3100" b="1" dirty="0"/>
            </a:br>
            <a:r>
              <a:rPr lang="ar-EG" sz="3100" b="1" dirty="0"/>
              <a:t>المحاضرة </a:t>
            </a:r>
            <a:r>
              <a:rPr lang="ar-EG" sz="3100" b="1" dirty="0" smtClean="0"/>
              <a:t>الرابعة</a:t>
            </a:r>
            <a:r>
              <a:rPr lang="en-EG" dirty="0"/>
              <a:t/>
            </a:r>
            <a:br>
              <a:rPr lang="en-EG" dirty="0"/>
            </a:br>
            <a:r>
              <a:rPr lang="en-EG" dirty="0"/>
              <a:t/>
            </a:r>
            <a:br>
              <a:rPr lang="en-EG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EG" dirty="0"/>
              <a:t/>
            </a:r>
            <a:br>
              <a:rPr lang="en-EG" dirty="0"/>
            </a:br>
            <a:r>
              <a:rPr lang="en-EG" dirty="0"/>
              <a:t/>
            </a:r>
            <a:br>
              <a:rPr lang="en-EG" dirty="0"/>
            </a:br>
            <a:endParaRPr lang="en-EG" sz="2800" dirty="0"/>
          </a:p>
        </p:txBody>
      </p:sp>
    </p:spTree>
    <p:extLst>
      <p:ext uri="{BB962C8B-B14F-4D97-AF65-F5344CB8AC3E}">
        <p14:creationId xmlns:p14="http://schemas.microsoft.com/office/powerpoint/2010/main" val="154508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18C1-EE33-F148-B0BB-4C91FDB95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La voix active et la voix passive</a:t>
            </a:r>
            <a:r>
              <a:rPr lang="en-EG" b="1" u="sng" dirty="0"/>
              <a:t/>
            </a:r>
            <a:br>
              <a:rPr lang="en-EG" b="1" u="sng" dirty="0"/>
            </a:br>
            <a:r>
              <a:rPr lang="fr-FR" b="1" u="sng" dirty="0"/>
              <a:t>(voir l’explication dans le livre)</a:t>
            </a:r>
            <a:r>
              <a:rPr lang="en-EG" dirty="0"/>
              <a:t/>
            </a:r>
            <a:br>
              <a:rPr lang="en-EG" dirty="0"/>
            </a:br>
            <a:endParaRPr lang="en-E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6A2DB-0110-014E-AACA-5FC37A47D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u="sng" dirty="0"/>
              <a:t>Mettez les phrases suivantes à la voix passive :</a:t>
            </a:r>
            <a:endParaRPr lang="en-EG" b="1" u="sng" dirty="0"/>
          </a:p>
          <a:p>
            <a:r>
              <a:rPr lang="fr-CA" dirty="0"/>
              <a:t>1. Le concierge ferme les grilles à cinq heures.</a:t>
            </a:r>
            <a:endParaRPr lang="en-EG" dirty="0"/>
          </a:p>
          <a:p>
            <a:r>
              <a:rPr lang="fr-CA" dirty="0"/>
              <a:t>2. Les spectateurs envahissaient la pelouse du terrain de foot.</a:t>
            </a:r>
            <a:endParaRPr lang="en-EG" dirty="0"/>
          </a:p>
          <a:p>
            <a:r>
              <a:rPr lang="fr-CA" dirty="0"/>
              <a:t>3. Les élèves complèteront le questionnaire. </a:t>
            </a:r>
            <a:endParaRPr lang="en-EG" dirty="0"/>
          </a:p>
          <a:p>
            <a:r>
              <a:rPr lang="fr-CA" dirty="0"/>
              <a:t>4. La couturière créa de nouveaux modèles pour la collection. </a:t>
            </a:r>
            <a:endParaRPr lang="en-EG" dirty="0"/>
          </a:p>
          <a:p>
            <a:r>
              <a:rPr lang="fr-CA" dirty="0"/>
              <a:t>5. On a organisé un défilé pour Carnaval. </a:t>
            </a:r>
            <a:endParaRPr lang="en-EG" dirty="0"/>
          </a:p>
          <a:p>
            <a:r>
              <a:rPr lang="fr-CA" dirty="0"/>
              <a:t>6. On avait acheté les billets à l'avance.</a:t>
            </a:r>
            <a:endParaRPr lang="en-EG" dirty="0"/>
          </a:p>
          <a:p>
            <a:r>
              <a:rPr lang="fr-CA" dirty="0"/>
              <a:t>7. L'orage nous a surpris</a:t>
            </a:r>
            <a:endParaRPr lang="en-EG" dirty="0"/>
          </a:p>
          <a:p>
            <a:endParaRPr lang="en-EG" dirty="0"/>
          </a:p>
        </p:txBody>
      </p:sp>
    </p:spTree>
    <p:extLst>
      <p:ext uri="{BB962C8B-B14F-4D97-AF65-F5344CB8AC3E}">
        <p14:creationId xmlns:p14="http://schemas.microsoft.com/office/powerpoint/2010/main" val="185662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قسم اللغة الفرنسية  الفرقة الاولي  مادة: النحو التطبيقي2  استاذ المادة: أ.د.م/ سحر درويش المحاضرة الرابعة     </vt:lpstr>
      <vt:lpstr>La voix active et la voix passive (voir l’explication dans le livre)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قسم اللغة الفرنسية  الفرقة الاولي  مادة: النحو التطبيقي2  استاذ المادة: أ.د.م/ سحر درويش المحاضرة الرابعة     </dc:title>
  <cp:lastModifiedBy>ayman</cp:lastModifiedBy>
  <cp:revision>1</cp:revision>
  <dcterms:modified xsi:type="dcterms:W3CDTF">2020-04-04T22:22:34Z</dcterms:modified>
</cp:coreProperties>
</file>