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الرابعة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18C1-EE33-F148-B0BB-4C91FDB9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La voix active et la voix passive</a:t>
            </a:r>
            <a:r>
              <a:rPr lang="en-EG" b="1" u="sng" dirty="0"/>
              <a:t/>
            </a:r>
            <a:br>
              <a:rPr lang="en-EG" b="1" u="sn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6A2DB-0110-014E-AACA-5FC37A47D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u="sng" dirty="0"/>
              <a:t>Mettez les phrases suivantes à la voix passive :</a:t>
            </a:r>
            <a:endParaRPr lang="en-EG" b="1" u="sng" dirty="0"/>
          </a:p>
          <a:p>
            <a:r>
              <a:rPr lang="fr-CA" dirty="0"/>
              <a:t>1. Le concierge ferme les grilles à cinq heures.</a:t>
            </a:r>
            <a:endParaRPr lang="en-EG" dirty="0"/>
          </a:p>
          <a:p>
            <a:r>
              <a:rPr lang="fr-CA" dirty="0"/>
              <a:t>2. Les spectateurs envahissaient la pelouse du terrain de foot.</a:t>
            </a:r>
            <a:endParaRPr lang="en-EG" dirty="0"/>
          </a:p>
          <a:p>
            <a:r>
              <a:rPr lang="fr-CA" dirty="0"/>
              <a:t>3. Les élèves complèteront le questionnaire. </a:t>
            </a:r>
            <a:endParaRPr lang="en-EG" dirty="0"/>
          </a:p>
          <a:p>
            <a:r>
              <a:rPr lang="fr-CA" dirty="0"/>
              <a:t>4. La couturière créa de nouveaux modèles pour la collection. </a:t>
            </a:r>
            <a:endParaRPr lang="en-EG" dirty="0"/>
          </a:p>
          <a:p>
            <a:r>
              <a:rPr lang="fr-CA" dirty="0"/>
              <a:t>5. On a organisé un défilé pour Carnaval. </a:t>
            </a:r>
            <a:endParaRPr lang="en-EG" dirty="0"/>
          </a:p>
          <a:p>
            <a:r>
              <a:rPr lang="fr-CA" dirty="0"/>
              <a:t>6. On avait acheté les billets à l'avance.</a:t>
            </a:r>
            <a:endParaRPr lang="en-EG" dirty="0"/>
          </a:p>
          <a:p>
            <a:r>
              <a:rPr lang="fr-CA" dirty="0"/>
              <a:t>7. L'orage nous a surpris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85662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الرابعة     </vt:lpstr>
      <vt:lpstr>La voix active et la voix passive (voir l’explication dans le livre)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الرابعة     </dc:title>
  <cp:lastModifiedBy>ayman</cp:lastModifiedBy>
  <cp:revision>1</cp:revision>
  <dcterms:modified xsi:type="dcterms:W3CDTF">2020-04-04T22:22:34Z</dcterms:modified>
</cp:coreProperties>
</file>