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60" r:id="rId3"/>
    <p:sldId id="261" r:id="rId4"/>
  </p:sldIdLst>
  <p:sldSz cx="12192000" cy="6858000"/>
  <p:notesSz cx="6858000" cy="9144000"/>
  <p:defaultTextStyle>
    <a:defPPr lvl="0">
      <a:defRPr lang="en-EG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6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D9A2B-6F3D-6D44-9093-ED553F0B04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9BD306-ADDB-C049-AF1F-FC3EF31E52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AD9A7-189F-C848-9DAD-F2D466A9A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972E5-3739-734F-AACB-2482E917F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02A3B-8BEC-D945-9ED1-975B8189E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773033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674A6-9D8A-E94E-B32B-B637209CC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AD0D32-B52D-554C-9069-58F206B7A7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2C41A-93EA-604D-9910-279F20F70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7B309-8FBA-8D46-AC5D-270B01BE4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EB036E-25CB-814A-9277-D9FE7FC8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805340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A55026-BF9E-C14B-B452-898E4A83BB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39320B-D8A6-C248-AF1B-4F22BFD19E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34AA0D-3BF7-D64A-BACF-9A90A433F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FEE0B-2C86-FC4E-8C8A-3AB40257E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B06F8-AA0E-CC47-9F86-4752317D3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2318938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442CC-F412-7E45-9329-0655D5B03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C9DA6-031C-AD4A-845E-D11D9036B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22FB5-DCAC-904B-894D-010035682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0AE61-A234-2A4D-820A-4DC515BFB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92A9B-B955-AC4A-88C8-BF4AA8618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245783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1F5B2-8481-E544-BF0E-7EA290DD5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E1F029-D1C3-6044-B97C-D9D359AFE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8C93F-25A7-4C43-985C-6F68E89D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1824E-693E-0A4C-97DB-520E16562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30C4E-6C1D-284F-9A05-25A05538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304470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CBEFF-B3F0-FA4A-99E1-0B2A98460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EA8A7-0A02-B842-8AE9-4BA3A3849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51DD65-3134-204E-91A4-6747C40E11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AAB29-7F85-5C4D-8195-C931398FF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50E23B-E198-E24A-AB88-0813BC71D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3CB011-8F92-B645-AFEF-8842EDBEE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934792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BE813-3E2F-0D44-BF5A-FD50E5CB2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B9F216-8B9A-5140-BB1B-34B1AD793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025B66-0CF4-3B41-84FB-469CED490D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2B6DB2-67D0-0E41-B089-3DB1DC8CE1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4E20F5-163E-E54B-89F0-54E0D00043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427EBD-F048-7E42-B332-000CDC6B7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03FCAB-317F-1C43-8D0A-6383850BA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94AA0F-7853-674D-85E6-820C54EEE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312079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76F8A-2E65-8046-A3DC-8A91EBB31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DACC21-1567-514C-BF43-67B35F128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642625-8F09-6F43-B25A-9F6EA7220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2872CD-7F8B-B349-B132-4F6A3AA1B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460946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30C06C-E86E-0D41-8810-00422142A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FB4BD-18A7-DC4C-A800-5571894F4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B0E6D4-C490-9343-BD26-8671A0B40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885850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6E604-CC71-DB43-8B0E-25C32ED2E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D45CF-ABF7-4D42-A52D-759D8DC70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08AA87-0EF1-A843-A73C-4E71A44426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A1B6C6-DD61-2B46-8EF1-3613E0FA7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795889-21E5-D648-A5AF-22354850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3EBA38-E1DF-154F-9355-7A2C1BCB4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318980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5F442-49B4-F245-9B52-6A0F83841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DBA3BE-EF4E-0042-870B-81801649C8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3E2C85-302E-E845-88DB-3B7DCE25CD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F210E0-15CB-DA49-B2D1-C629E51A6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7DE660-5FAF-6942-9618-38A737D98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5CD11D-8065-FB42-AF4A-EB53134C9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716176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A3DC8B-DC1B-3F4F-AD0F-37E3088B0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81CD39-E010-3A41-BA16-78CDCF627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627BF-D7B0-854B-ADD2-716DED2977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9AE5F8-2A85-644A-889C-973F7F413F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137C4-9C85-674D-A43A-31E64D0763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567758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9762035-7FA1-9741-A8DB-D30A0DDE8C2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867" y="1259464"/>
            <a:ext cx="971550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196C557-534C-7646-A1EE-AA7329FE2E9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3258" y="1364238"/>
            <a:ext cx="904875" cy="6381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26D81A75-267E-784C-828D-C4E9448F20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3867" y="6483927"/>
            <a:ext cx="9144000" cy="1591294"/>
          </a:xfrm>
        </p:spPr>
        <p:txBody>
          <a:bodyPr>
            <a:normAutofit fontScale="90000"/>
          </a:bodyPr>
          <a:lstStyle/>
          <a:p>
            <a:r>
              <a:rPr lang="ar-EG" sz="2800" b="1" dirty="0"/>
              <a:t>قسم اللغة الفرنسية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ar-EG" sz="3100" b="1" dirty="0"/>
              <a:t>الفرقة الاولي</a:t>
            </a:r>
            <a:r>
              <a:rPr lang="en-EG" dirty="0"/>
              <a:t/>
            </a:r>
            <a:br>
              <a:rPr lang="en-EG" dirty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ar-EG" sz="2800" b="1" dirty="0"/>
              <a:t>مادة: النحو التطبيقي</a:t>
            </a:r>
            <a:r>
              <a:rPr lang="ar-SA" sz="2800" b="1" dirty="0"/>
              <a:t>2 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ar-EG" sz="3100" b="1" dirty="0"/>
              <a:t>استاذ المادة: أ.د.م/ سحر درويش</a:t>
            </a:r>
            <a:r>
              <a:rPr lang="en-US" sz="3100" b="1" dirty="0"/>
              <a:t/>
            </a:r>
            <a:br>
              <a:rPr lang="en-US" sz="3100" b="1" dirty="0"/>
            </a:br>
            <a:r>
              <a:rPr lang="ar-EG" sz="3100" b="1" dirty="0"/>
              <a:t>المحاضرة </a:t>
            </a:r>
            <a:r>
              <a:rPr lang="ar-EG" sz="3100" b="1" dirty="0" smtClean="0"/>
              <a:t>الثالثة</a:t>
            </a:r>
            <a:r>
              <a:rPr lang="en-EG" dirty="0"/>
              <a:t/>
            </a:r>
            <a:br>
              <a:rPr lang="en-EG" dirty="0"/>
            </a:br>
            <a:r>
              <a:rPr lang="en-EG" dirty="0"/>
              <a:t/>
            </a:r>
            <a:br>
              <a:rPr lang="en-EG" dirty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EG" dirty="0"/>
              <a:t/>
            </a:r>
            <a:br>
              <a:rPr lang="en-EG" dirty="0"/>
            </a:br>
            <a:r>
              <a:rPr lang="en-EG" dirty="0"/>
              <a:t/>
            </a:r>
            <a:br>
              <a:rPr lang="en-EG" dirty="0"/>
            </a:br>
            <a:endParaRPr lang="en-EG" sz="2800" dirty="0"/>
          </a:p>
        </p:txBody>
      </p:sp>
    </p:spTree>
    <p:extLst>
      <p:ext uri="{BB962C8B-B14F-4D97-AF65-F5344CB8AC3E}">
        <p14:creationId xmlns:p14="http://schemas.microsoft.com/office/powerpoint/2010/main" val="1545088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37B9C-7166-E04D-BD01-9EFF95622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fr-FR" b="1" u="sng" dirty="0"/>
              <a:t>Le futur simple et le futur proche</a:t>
            </a:r>
            <a:r>
              <a:rPr lang="en-EG" dirty="0"/>
              <a:t/>
            </a:r>
            <a:br>
              <a:rPr lang="en-EG" dirty="0"/>
            </a:br>
            <a:r>
              <a:rPr lang="fr-FR" b="1" u="sng" dirty="0"/>
              <a:t>(voir l’explication dans le livre)</a:t>
            </a:r>
            <a:r>
              <a:rPr lang="en-EG" dirty="0"/>
              <a:t/>
            </a:r>
            <a:br>
              <a:rPr lang="en-EG" dirty="0"/>
            </a:br>
            <a:endParaRPr lang="en-E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5C155-1644-3842-B2F8-9B07C4EB0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8166"/>
            <a:ext cx="10515600" cy="4984709"/>
          </a:xfrm>
        </p:spPr>
        <p:txBody>
          <a:bodyPr>
            <a:normAutofit fontScale="77500" lnSpcReduction="20000"/>
          </a:bodyPr>
          <a:lstStyle/>
          <a:p>
            <a:r>
              <a:rPr lang="fr-FR" sz="3300" b="1" u="sng" dirty="0"/>
              <a:t>1-Écris au futur simple :</a:t>
            </a:r>
          </a:p>
          <a:p>
            <a:pPr lvl="0"/>
            <a:r>
              <a:rPr lang="fr-FR" dirty="0"/>
              <a:t>Nous (observer) la ruche.</a:t>
            </a:r>
            <a:endParaRPr lang="en-EG" dirty="0"/>
          </a:p>
          <a:p>
            <a:pPr lvl="0"/>
            <a:r>
              <a:rPr lang="fr-FR" dirty="0"/>
              <a:t>Les abeilles (fabriquer) le miel.</a:t>
            </a:r>
            <a:endParaRPr lang="en-EG" dirty="0"/>
          </a:p>
          <a:p>
            <a:pPr lvl="0"/>
            <a:r>
              <a:rPr lang="fr-FR" dirty="0"/>
              <a:t>Je (réussir) à m’approcher.</a:t>
            </a:r>
            <a:endParaRPr lang="en-EG" dirty="0"/>
          </a:p>
          <a:p>
            <a:pPr lvl="0"/>
            <a:r>
              <a:rPr lang="fr-FR" dirty="0"/>
              <a:t>Nous (agrandir) le rucher.</a:t>
            </a:r>
            <a:endParaRPr lang="en-EG" dirty="0"/>
          </a:p>
          <a:p>
            <a:pPr lvl="0"/>
            <a:r>
              <a:rPr lang="fr-FR" dirty="0"/>
              <a:t>Elles (cultiver) beaucoup de fleurs.</a:t>
            </a:r>
            <a:endParaRPr lang="en-EG" dirty="0"/>
          </a:p>
          <a:p>
            <a:pPr lvl="0"/>
            <a:r>
              <a:rPr lang="fr-FR" dirty="0"/>
              <a:t>Nous (choisir) les plus odorantes.</a:t>
            </a:r>
            <a:endParaRPr lang="en-EG" dirty="0"/>
          </a:p>
          <a:p>
            <a:pPr lvl="0"/>
            <a:r>
              <a:rPr lang="fr-FR" dirty="0"/>
              <a:t>Ils (être) très occupés.</a:t>
            </a:r>
            <a:endParaRPr lang="en-EG" dirty="0"/>
          </a:p>
          <a:p>
            <a:pPr lvl="0"/>
            <a:r>
              <a:rPr lang="fr-FR" dirty="0"/>
              <a:t>Nous (avoir) de la patience.</a:t>
            </a:r>
            <a:endParaRPr lang="en-EG" dirty="0"/>
          </a:p>
          <a:p>
            <a:pPr lvl="0"/>
            <a:r>
              <a:rPr lang="fr-FR" dirty="0"/>
              <a:t>Elles (travailler) beaucoup.</a:t>
            </a:r>
            <a:endParaRPr lang="en-EG" dirty="0"/>
          </a:p>
          <a:p>
            <a:pPr lvl="0"/>
            <a:r>
              <a:rPr lang="fr-CA" dirty="0"/>
              <a:t>Ma patronne (arriver) dans 10 minutes.</a:t>
            </a:r>
            <a:endParaRPr lang="en-EG" dirty="0"/>
          </a:p>
          <a:p>
            <a:pPr lvl="0"/>
            <a:r>
              <a:rPr lang="fr-CA" dirty="0"/>
              <a:t>Michael et moi ( commencer) </a:t>
            </a:r>
            <a:r>
              <a:rPr lang="ar-EG" dirty="0"/>
              <a:t>à</a:t>
            </a:r>
            <a:r>
              <a:rPr lang="fr-CA" dirty="0"/>
              <a:t> travailler l'année prochaine.</a:t>
            </a:r>
            <a:endParaRPr lang="en-EG" dirty="0"/>
          </a:p>
          <a:p>
            <a:pPr lvl="0"/>
            <a:r>
              <a:rPr lang="fr-CA" dirty="0"/>
              <a:t>Demain, tu (aller) au cinéma avec les enfants.</a:t>
            </a:r>
            <a:endParaRPr lang="en-EG" dirty="0"/>
          </a:p>
          <a:p>
            <a:pPr marL="228600" indent="-228600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EG" dirty="0"/>
          </a:p>
        </p:txBody>
      </p:sp>
    </p:spTree>
    <p:extLst>
      <p:ext uri="{BB962C8B-B14F-4D97-AF65-F5344CB8AC3E}">
        <p14:creationId xmlns:p14="http://schemas.microsoft.com/office/powerpoint/2010/main" val="3385776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70928-8B26-C041-BE58-5D2C989E7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r-FR" b="1" u="sng" dirty="0"/>
              <a:t>2-Mets les phrases suivantes au futur:</a:t>
            </a:r>
            <a:r>
              <a:rPr lang="en-EG" dirty="0"/>
              <a:t/>
            </a:r>
            <a:br>
              <a:rPr lang="en-EG" dirty="0"/>
            </a:br>
            <a:endParaRPr lang="en-E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64015-9E21-104E-99E1-67A442747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Nous n’allons plus au bois.</a:t>
            </a:r>
            <a:endParaRPr lang="en-EG" dirty="0"/>
          </a:p>
          <a:p>
            <a:pPr lvl="0"/>
            <a:r>
              <a:rPr lang="fr-FR" dirty="0"/>
              <a:t>Il veut s’installer ici.</a:t>
            </a:r>
            <a:endParaRPr lang="en-EG" dirty="0"/>
          </a:p>
          <a:p>
            <a:pPr lvl="0"/>
            <a:r>
              <a:rPr lang="fr-FR" dirty="0"/>
              <a:t>Les voisins ne doivent pas se plaindre.</a:t>
            </a:r>
            <a:endParaRPr lang="en-EG" dirty="0"/>
          </a:p>
          <a:p>
            <a:pPr lvl="0"/>
            <a:r>
              <a:rPr lang="fr-FR" dirty="0"/>
              <a:t>Je ne parvenais pas à trouver.</a:t>
            </a:r>
            <a:endParaRPr lang="en-EG" dirty="0"/>
          </a:p>
          <a:p>
            <a:pPr lvl="0"/>
            <a:r>
              <a:rPr lang="fr-FR" dirty="0"/>
              <a:t>Ils font beaucoup de bruit.</a:t>
            </a:r>
            <a:endParaRPr lang="en-EG" dirty="0"/>
          </a:p>
          <a:p>
            <a:pPr lvl="0"/>
            <a:r>
              <a:rPr lang="fr-FR" dirty="0"/>
              <a:t>Tu intervenais rapidement.</a:t>
            </a:r>
            <a:endParaRPr lang="en-EG" dirty="0"/>
          </a:p>
          <a:p>
            <a:pPr marL="0" indent="0">
              <a:buNone/>
            </a:pPr>
            <a:r>
              <a:rPr lang="en-EG" dirty="0"/>
              <a:t>            </a:t>
            </a:r>
          </a:p>
          <a:p>
            <a:pPr marL="0" indent="0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dirty="0"/>
              <a:t>_______________________________________________________</a:t>
            </a:r>
            <a:endParaRPr lang="en-EG" dirty="0"/>
          </a:p>
        </p:txBody>
      </p:sp>
    </p:spTree>
    <p:extLst>
      <p:ext uri="{BB962C8B-B14F-4D97-AF65-F5344CB8AC3E}">
        <p14:creationId xmlns:p14="http://schemas.microsoft.com/office/powerpoint/2010/main" val="4157180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قسم اللغة الفرنسية  الفرقة الاولي  مادة: النحو التطبيقي2  استاذ المادة: أ.د.م/ سحر درويش المحاضرة الثالثة     </vt:lpstr>
      <vt:lpstr>Le futur simple et le futur proche (voir l’explication dans le livre) </vt:lpstr>
      <vt:lpstr>2-Mets les phrases suivantes au futur: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قسم اللغة الفرنسية  الفرقة الاولي  مادة: النحو التطبيقي2  استاذ المادة: أ.د.م/ سحر درويش المحاضرة الثالثة     </dc:title>
  <cp:lastModifiedBy>ayman</cp:lastModifiedBy>
  <cp:revision>1</cp:revision>
  <dcterms:modified xsi:type="dcterms:W3CDTF">2020-04-04T22:21:42Z</dcterms:modified>
</cp:coreProperties>
</file>