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m5lmiWJ7Lp2HwbszXtw6Q==" hashData="bS3xoJ5ZL9VbwBTdvlNF7jvSqY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135D9-4B57-4912-BB5B-0ED4FCE3677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901215-9188-4B0E-AB72-3721020AE75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KW" smtClean="0"/>
            <a:t>كتاب "</a:t>
          </a:r>
          <a:r>
            <a:rPr lang="ar-KW" b="1" smtClean="0"/>
            <a:t>الصنيع فى علم المعانى والبيان والبديع</a:t>
          </a:r>
          <a:r>
            <a:rPr lang="ar-KW" smtClean="0"/>
            <a:t>"</a:t>
          </a:r>
          <a:endParaRPr lang="ar-EG"/>
        </a:p>
      </dgm:t>
    </dgm:pt>
    <dgm:pt modelId="{1B7DE77E-FF97-47B0-9F2B-1184782A618C}" type="parTrans" cxnId="{09507EA3-A222-4D60-B668-1331317D518B}">
      <dgm:prSet/>
      <dgm:spPr/>
      <dgm:t>
        <a:bodyPr/>
        <a:lstStyle/>
        <a:p>
          <a:pPr rtl="1"/>
          <a:endParaRPr lang="ar-EG"/>
        </a:p>
      </dgm:t>
    </dgm:pt>
    <dgm:pt modelId="{BFEE7D2F-037F-40DA-90E6-E2DF663964CA}" type="sibTrans" cxnId="{09507EA3-A222-4D60-B668-1331317D518B}">
      <dgm:prSet/>
      <dgm:spPr/>
      <dgm:t>
        <a:bodyPr/>
        <a:lstStyle/>
        <a:p>
          <a:pPr rtl="1"/>
          <a:endParaRPr lang="ar-EG"/>
        </a:p>
      </dgm:t>
    </dgm:pt>
    <dgm:pt modelId="{4508E917-4BA5-4A44-880F-15FA3D429F0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KW" dirty="0" smtClean="0"/>
            <a:t>كتاب "</a:t>
          </a:r>
          <a:r>
            <a:rPr lang="ar-KW" b="1" dirty="0" smtClean="0"/>
            <a:t>قواعد اللغة العربية</a:t>
          </a:r>
          <a:r>
            <a:rPr lang="ar-KW" dirty="0" smtClean="0"/>
            <a:t>"</a:t>
          </a:r>
          <a:endParaRPr lang="ar-EG" dirty="0"/>
        </a:p>
      </dgm:t>
    </dgm:pt>
    <dgm:pt modelId="{3CEEFDEE-1D57-48EA-A7F2-D135273E6C85}" type="parTrans" cxnId="{037B50FD-DF3D-4EE7-B18F-08FF3AFA499A}">
      <dgm:prSet/>
      <dgm:spPr/>
      <dgm:t>
        <a:bodyPr/>
        <a:lstStyle/>
        <a:p>
          <a:pPr rtl="1"/>
          <a:endParaRPr lang="ar-EG"/>
        </a:p>
      </dgm:t>
    </dgm:pt>
    <dgm:pt modelId="{B61E0110-CD48-424A-ABAF-46ADB86D0B1A}" type="sibTrans" cxnId="{037B50FD-DF3D-4EE7-B18F-08FF3AFA499A}">
      <dgm:prSet/>
      <dgm:spPr/>
      <dgm:t>
        <a:bodyPr/>
        <a:lstStyle/>
        <a:p>
          <a:pPr rtl="1"/>
          <a:endParaRPr lang="ar-EG"/>
        </a:p>
      </dgm:t>
    </dgm:pt>
    <dgm:pt modelId="{96C0BEB8-DE73-431B-9F63-91249F6977A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KW" dirty="0" smtClean="0"/>
            <a:t>كتاب "</a:t>
          </a:r>
          <a:r>
            <a:rPr lang="ar-KW" b="1" dirty="0" smtClean="0"/>
            <a:t>زهر الربيع فى المعانى والبيان والبديع</a:t>
          </a:r>
          <a:r>
            <a:rPr lang="ar-KW" dirty="0" smtClean="0"/>
            <a:t>"</a:t>
          </a:r>
          <a:endParaRPr lang="ar-EG" dirty="0"/>
        </a:p>
      </dgm:t>
    </dgm:pt>
    <dgm:pt modelId="{27A70F51-BF35-41BB-98A4-F7D54CA73D56}" type="parTrans" cxnId="{02D71F0D-1145-40E9-89EE-1B6AADDBD641}">
      <dgm:prSet/>
      <dgm:spPr/>
      <dgm:t>
        <a:bodyPr/>
        <a:lstStyle/>
        <a:p>
          <a:pPr rtl="1"/>
          <a:endParaRPr lang="ar-EG"/>
        </a:p>
      </dgm:t>
    </dgm:pt>
    <dgm:pt modelId="{0BE63228-4028-42B1-874D-D065405540B6}" type="sibTrans" cxnId="{02D71F0D-1145-40E9-89EE-1B6AADDBD641}">
      <dgm:prSet/>
      <dgm:spPr/>
      <dgm:t>
        <a:bodyPr/>
        <a:lstStyle/>
        <a:p>
          <a:pPr rtl="1"/>
          <a:endParaRPr lang="ar-EG"/>
        </a:p>
      </dgm:t>
    </dgm:pt>
    <dgm:pt modelId="{B6925027-E8DA-4F18-841D-72FA1DED621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KW" dirty="0" smtClean="0"/>
            <a:t>كتاب "</a:t>
          </a:r>
          <a:r>
            <a:rPr lang="ar-KW" b="1" dirty="0" smtClean="0"/>
            <a:t>البلاغة الواضحة</a:t>
          </a:r>
          <a:r>
            <a:rPr lang="ar-KW" dirty="0" smtClean="0"/>
            <a:t>" </a:t>
          </a:r>
          <a:endParaRPr lang="ar-EG" dirty="0"/>
        </a:p>
      </dgm:t>
    </dgm:pt>
    <dgm:pt modelId="{CF509E7C-FBA1-4A00-ABD2-A82269B5C13A}" type="parTrans" cxnId="{DC7C38C1-36D6-4005-8960-2DAE103F5B09}">
      <dgm:prSet/>
      <dgm:spPr/>
      <dgm:t>
        <a:bodyPr/>
        <a:lstStyle/>
        <a:p>
          <a:pPr rtl="1"/>
          <a:endParaRPr lang="ar-EG"/>
        </a:p>
      </dgm:t>
    </dgm:pt>
    <dgm:pt modelId="{05CE250B-B904-41AA-BB70-411523B050A9}" type="sibTrans" cxnId="{DC7C38C1-36D6-4005-8960-2DAE103F5B09}">
      <dgm:prSet/>
      <dgm:spPr/>
      <dgm:t>
        <a:bodyPr/>
        <a:lstStyle/>
        <a:p>
          <a:pPr rtl="1"/>
          <a:endParaRPr lang="ar-EG"/>
        </a:p>
      </dgm:t>
    </dgm:pt>
    <dgm:pt modelId="{F4B7AD26-4CBB-46E0-87AA-48C98ED37193}" type="pres">
      <dgm:prSet presAssocID="{F9B135D9-4B57-4912-BB5B-0ED4FCE3677F}" presName="CompostProcess" presStyleCnt="0">
        <dgm:presLayoutVars>
          <dgm:dir/>
          <dgm:resizeHandles val="exact"/>
        </dgm:presLayoutVars>
      </dgm:prSet>
      <dgm:spPr/>
    </dgm:pt>
    <dgm:pt modelId="{1DB040CB-9C16-40B5-9D35-2E1103D5F5CC}" type="pres">
      <dgm:prSet presAssocID="{F9B135D9-4B57-4912-BB5B-0ED4FCE3677F}" presName="arrow" presStyleLbl="bgShp" presStyleIdx="0" presStyleCn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DA13854A-7D4B-43E6-9357-0FAFA1D2CCF4}" type="pres">
      <dgm:prSet presAssocID="{F9B135D9-4B57-4912-BB5B-0ED4FCE3677F}" presName="linearProcess" presStyleCnt="0"/>
      <dgm:spPr/>
    </dgm:pt>
    <dgm:pt modelId="{87713B61-5CD6-4B99-AB02-F69E48819A8D}" type="pres">
      <dgm:prSet presAssocID="{B6925027-E8DA-4F18-841D-72FA1DED621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94D6CC8-3ECD-4E29-9D29-63C7F827797D}" type="pres">
      <dgm:prSet presAssocID="{05CE250B-B904-41AA-BB70-411523B050A9}" presName="sibTrans" presStyleCnt="0"/>
      <dgm:spPr/>
    </dgm:pt>
    <dgm:pt modelId="{BB5C7A17-C06E-4E53-B616-02FEFFE07984}" type="pres">
      <dgm:prSet presAssocID="{96C0BEB8-DE73-431B-9F63-91249F6977A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5BAB030-AE17-42A1-AFB7-E8BAB46310A2}" type="pres">
      <dgm:prSet presAssocID="{0BE63228-4028-42B1-874D-D065405540B6}" presName="sibTrans" presStyleCnt="0"/>
      <dgm:spPr/>
    </dgm:pt>
    <dgm:pt modelId="{8A2AC203-9914-4EC6-89CB-2023D72F66A0}" type="pres">
      <dgm:prSet presAssocID="{4508E917-4BA5-4A44-880F-15FA3D429F0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B8FA890-D194-4A37-B955-7F6B2E96459E}" type="pres">
      <dgm:prSet presAssocID="{B61E0110-CD48-424A-ABAF-46ADB86D0B1A}" presName="sibTrans" presStyleCnt="0"/>
      <dgm:spPr/>
    </dgm:pt>
    <dgm:pt modelId="{81E38585-EDC8-47B2-AFAC-0D8782903E7E}" type="pres">
      <dgm:prSet presAssocID="{3A901215-9188-4B0E-AB72-3721020AE75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37B50FD-DF3D-4EE7-B18F-08FF3AFA499A}" srcId="{F9B135D9-4B57-4912-BB5B-0ED4FCE3677F}" destId="{4508E917-4BA5-4A44-880F-15FA3D429F02}" srcOrd="2" destOrd="0" parTransId="{3CEEFDEE-1D57-48EA-A7F2-D135273E6C85}" sibTransId="{B61E0110-CD48-424A-ABAF-46ADB86D0B1A}"/>
    <dgm:cxn modelId="{9651270E-5C7B-4A48-8B25-D953E5D8BD53}" type="presOf" srcId="{F9B135D9-4B57-4912-BB5B-0ED4FCE3677F}" destId="{F4B7AD26-4CBB-46E0-87AA-48C98ED37193}" srcOrd="0" destOrd="0" presId="urn:microsoft.com/office/officeart/2005/8/layout/hProcess9"/>
    <dgm:cxn modelId="{09507EA3-A222-4D60-B668-1331317D518B}" srcId="{F9B135D9-4B57-4912-BB5B-0ED4FCE3677F}" destId="{3A901215-9188-4B0E-AB72-3721020AE757}" srcOrd="3" destOrd="0" parTransId="{1B7DE77E-FF97-47B0-9F2B-1184782A618C}" sibTransId="{BFEE7D2F-037F-40DA-90E6-E2DF663964CA}"/>
    <dgm:cxn modelId="{2F6F32FA-58F2-46AF-ADAA-C14867525505}" type="presOf" srcId="{B6925027-E8DA-4F18-841D-72FA1DED6211}" destId="{87713B61-5CD6-4B99-AB02-F69E48819A8D}" srcOrd="0" destOrd="0" presId="urn:microsoft.com/office/officeart/2005/8/layout/hProcess9"/>
    <dgm:cxn modelId="{155B874D-DC9F-4B1B-AF48-FEDC1B561CEA}" type="presOf" srcId="{3A901215-9188-4B0E-AB72-3721020AE757}" destId="{81E38585-EDC8-47B2-AFAC-0D8782903E7E}" srcOrd="0" destOrd="0" presId="urn:microsoft.com/office/officeart/2005/8/layout/hProcess9"/>
    <dgm:cxn modelId="{86471117-8C39-4903-A648-AF4CA730A9C6}" type="presOf" srcId="{4508E917-4BA5-4A44-880F-15FA3D429F02}" destId="{8A2AC203-9914-4EC6-89CB-2023D72F66A0}" srcOrd="0" destOrd="0" presId="urn:microsoft.com/office/officeart/2005/8/layout/hProcess9"/>
    <dgm:cxn modelId="{DC7C38C1-36D6-4005-8960-2DAE103F5B09}" srcId="{F9B135D9-4B57-4912-BB5B-0ED4FCE3677F}" destId="{B6925027-E8DA-4F18-841D-72FA1DED6211}" srcOrd="0" destOrd="0" parTransId="{CF509E7C-FBA1-4A00-ABD2-A82269B5C13A}" sibTransId="{05CE250B-B904-41AA-BB70-411523B050A9}"/>
    <dgm:cxn modelId="{58E75F9A-052D-4EBE-AE85-BB1B5BC0CE02}" type="presOf" srcId="{96C0BEB8-DE73-431B-9F63-91249F6977A6}" destId="{BB5C7A17-C06E-4E53-B616-02FEFFE07984}" srcOrd="0" destOrd="0" presId="urn:microsoft.com/office/officeart/2005/8/layout/hProcess9"/>
    <dgm:cxn modelId="{02D71F0D-1145-40E9-89EE-1B6AADDBD641}" srcId="{F9B135D9-4B57-4912-BB5B-0ED4FCE3677F}" destId="{96C0BEB8-DE73-431B-9F63-91249F6977A6}" srcOrd="1" destOrd="0" parTransId="{27A70F51-BF35-41BB-98A4-F7D54CA73D56}" sibTransId="{0BE63228-4028-42B1-874D-D065405540B6}"/>
    <dgm:cxn modelId="{B71B15D8-172B-4D36-A0B8-240E5ECCA6E2}" type="presParOf" srcId="{F4B7AD26-4CBB-46E0-87AA-48C98ED37193}" destId="{1DB040CB-9C16-40B5-9D35-2E1103D5F5CC}" srcOrd="0" destOrd="0" presId="urn:microsoft.com/office/officeart/2005/8/layout/hProcess9"/>
    <dgm:cxn modelId="{CC61FF2E-E9CE-4E08-9141-E66D09E66142}" type="presParOf" srcId="{F4B7AD26-4CBB-46E0-87AA-48C98ED37193}" destId="{DA13854A-7D4B-43E6-9357-0FAFA1D2CCF4}" srcOrd="1" destOrd="0" presId="urn:microsoft.com/office/officeart/2005/8/layout/hProcess9"/>
    <dgm:cxn modelId="{D9D55F0F-6D35-4693-96CD-14E50E5353D1}" type="presParOf" srcId="{DA13854A-7D4B-43E6-9357-0FAFA1D2CCF4}" destId="{87713B61-5CD6-4B99-AB02-F69E48819A8D}" srcOrd="0" destOrd="0" presId="urn:microsoft.com/office/officeart/2005/8/layout/hProcess9"/>
    <dgm:cxn modelId="{ED8F2B1A-1537-4C3D-AA42-511F45A376BD}" type="presParOf" srcId="{DA13854A-7D4B-43E6-9357-0FAFA1D2CCF4}" destId="{294D6CC8-3ECD-4E29-9D29-63C7F827797D}" srcOrd="1" destOrd="0" presId="urn:microsoft.com/office/officeart/2005/8/layout/hProcess9"/>
    <dgm:cxn modelId="{49A19DC3-ADD3-4EB2-9FA5-44CA86CDB8A7}" type="presParOf" srcId="{DA13854A-7D4B-43E6-9357-0FAFA1D2CCF4}" destId="{BB5C7A17-C06E-4E53-B616-02FEFFE07984}" srcOrd="2" destOrd="0" presId="urn:microsoft.com/office/officeart/2005/8/layout/hProcess9"/>
    <dgm:cxn modelId="{F64C433D-2508-4806-AC03-8EBC6F09B5F1}" type="presParOf" srcId="{DA13854A-7D4B-43E6-9357-0FAFA1D2CCF4}" destId="{15BAB030-AE17-42A1-AFB7-E8BAB46310A2}" srcOrd="3" destOrd="0" presId="urn:microsoft.com/office/officeart/2005/8/layout/hProcess9"/>
    <dgm:cxn modelId="{C0FD219B-5E67-47F9-AF55-B7F571AF15EA}" type="presParOf" srcId="{DA13854A-7D4B-43E6-9357-0FAFA1D2CCF4}" destId="{8A2AC203-9914-4EC6-89CB-2023D72F66A0}" srcOrd="4" destOrd="0" presId="urn:microsoft.com/office/officeart/2005/8/layout/hProcess9"/>
    <dgm:cxn modelId="{AAF6477A-80C9-4859-B6CA-0634463E7B32}" type="presParOf" srcId="{DA13854A-7D4B-43E6-9357-0FAFA1D2CCF4}" destId="{1B8FA890-D194-4A37-B955-7F6B2E96459E}" srcOrd="5" destOrd="0" presId="urn:microsoft.com/office/officeart/2005/8/layout/hProcess9"/>
    <dgm:cxn modelId="{45C50DEE-A806-480E-B69F-B96CD18205C1}" type="presParOf" srcId="{DA13854A-7D4B-43E6-9357-0FAFA1D2CCF4}" destId="{81E38585-EDC8-47B2-AFAC-0D8782903E7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4E9863-DB3C-4BAB-9988-E1FEC5A183D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FFA31E73-ECB6-45DD-ABB3-24923BF2B99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الشيخ أمين الخولي</a:t>
          </a:r>
          <a:endParaRPr lang="ar-EG" dirty="0"/>
        </a:p>
      </dgm:t>
    </dgm:pt>
    <dgm:pt modelId="{2C83E2BB-992B-48D1-BE4E-24158B054923}" type="parTrans" cxnId="{340ECB33-4CCB-4947-B1FC-834E95F1D60E}">
      <dgm:prSet/>
      <dgm:spPr/>
      <dgm:t>
        <a:bodyPr/>
        <a:lstStyle/>
        <a:p>
          <a:pPr rtl="1"/>
          <a:endParaRPr lang="ar-EG"/>
        </a:p>
      </dgm:t>
    </dgm:pt>
    <dgm:pt modelId="{E0393FD7-4F0A-4280-8BFA-D87F96E94EBA}" type="sibTrans" cxnId="{340ECB33-4CCB-4947-B1FC-834E95F1D60E}">
      <dgm:prSet/>
      <dgm:spPr/>
      <dgm:t>
        <a:bodyPr/>
        <a:lstStyle/>
        <a:p>
          <a:pPr rtl="1"/>
          <a:endParaRPr lang="ar-EG"/>
        </a:p>
      </dgm:t>
    </dgm:pt>
    <dgm:pt modelId="{F1968E28-C905-4CEC-AC84-A9B4500FBB0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د.إبراهيم سلامة</a:t>
          </a:r>
          <a:endParaRPr lang="ar-EG" dirty="0"/>
        </a:p>
      </dgm:t>
    </dgm:pt>
    <dgm:pt modelId="{2809C150-625A-4E7E-870D-04BD0B2590F6}" type="parTrans" cxnId="{DEDC1255-D128-40E0-8B8E-3A83A83D9E0C}">
      <dgm:prSet/>
      <dgm:spPr/>
      <dgm:t>
        <a:bodyPr/>
        <a:lstStyle/>
        <a:p>
          <a:pPr rtl="1"/>
          <a:endParaRPr lang="ar-EG"/>
        </a:p>
      </dgm:t>
    </dgm:pt>
    <dgm:pt modelId="{3824B688-753B-4FDC-9010-9B2AE143C7B4}" type="sibTrans" cxnId="{DEDC1255-D128-40E0-8B8E-3A83A83D9E0C}">
      <dgm:prSet/>
      <dgm:spPr/>
      <dgm:t>
        <a:bodyPr/>
        <a:lstStyle/>
        <a:p>
          <a:pPr rtl="1"/>
          <a:endParaRPr lang="ar-EG"/>
        </a:p>
      </dgm:t>
    </dgm:pt>
    <dgm:pt modelId="{9699544F-27D5-4F49-8C54-4DD50E6D9F6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EG" dirty="0" smtClean="0"/>
            <a:t>د.طه حسين</a:t>
          </a:r>
          <a:endParaRPr lang="ar-EG" dirty="0"/>
        </a:p>
      </dgm:t>
    </dgm:pt>
    <dgm:pt modelId="{2235B293-D528-4547-8542-6C31E9A7CFF3}" type="parTrans" cxnId="{8A9F59A0-E764-4DB6-A2DD-85D91D99209C}">
      <dgm:prSet/>
      <dgm:spPr/>
      <dgm:t>
        <a:bodyPr/>
        <a:lstStyle/>
        <a:p>
          <a:pPr rtl="1"/>
          <a:endParaRPr lang="ar-EG"/>
        </a:p>
      </dgm:t>
    </dgm:pt>
    <dgm:pt modelId="{4369F119-22EC-43F3-92C9-55ED1725E3CB}" type="sibTrans" cxnId="{8A9F59A0-E764-4DB6-A2DD-85D91D99209C}">
      <dgm:prSet/>
      <dgm:spPr/>
      <dgm:t>
        <a:bodyPr/>
        <a:lstStyle/>
        <a:p>
          <a:pPr rtl="1"/>
          <a:endParaRPr lang="ar-EG"/>
        </a:p>
      </dgm:t>
    </dgm:pt>
    <dgm:pt modelId="{A58E8865-3E14-4D68-9740-85F5CC756680}" type="pres">
      <dgm:prSet presAssocID="{0E4E9863-DB3C-4BAB-9988-E1FEC5A183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EG"/>
        </a:p>
      </dgm:t>
    </dgm:pt>
    <dgm:pt modelId="{F041B574-4F37-43EA-9C3C-C82396F616E6}" type="pres">
      <dgm:prSet presAssocID="{FFA31E73-ECB6-45DD-ABB3-24923BF2B999}" presName="composite" presStyleCnt="0"/>
      <dgm:spPr/>
    </dgm:pt>
    <dgm:pt modelId="{4EE4CE22-6303-44D0-B0CC-8F79BB57B512}" type="pres">
      <dgm:prSet presAssocID="{FFA31E73-ECB6-45DD-ABB3-24923BF2B999}" presName="LShape" presStyleLbl="alignNode1" presStyleIdx="0" presStyleCnt="5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A1DF08D4-BCF1-481C-B160-EE7CA800A041}" type="pres">
      <dgm:prSet presAssocID="{FFA31E73-ECB6-45DD-ABB3-24923BF2B99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3C1460C-FC60-4A36-9648-DF48320C3100}" type="pres">
      <dgm:prSet presAssocID="{FFA31E73-ECB6-45DD-ABB3-24923BF2B999}" presName="Triangle" presStyleLbl="alignNode1" presStyleIdx="1" presStyleCnt="5"/>
      <dgm:spPr/>
    </dgm:pt>
    <dgm:pt modelId="{5E09F9B0-7FA2-4BE8-A967-246B19D4F564}" type="pres">
      <dgm:prSet presAssocID="{E0393FD7-4F0A-4280-8BFA-D87F96E94EBA}" presName="sibTrans" presStyleCnt="0"/>
      <dgm:spPr/>
    </dgm:pt>
    <dgm:pt modelId="{0DF0FF52-6FD1-4940-B065-2F3C89385877}" type="pres">
      <dgm:prSet presAssocID="{E0393FD7-4F0A-4280-8BFA-D87F96E94EBA}" presName="space" presStyleCnt="0"/>
      <dgm:spPr/>
    </dgm:pt>
    <dgm:pt modelId="{E5522BBA-96F2-4B6E-9DE3-3FFB382E4BF8}" type="pres">
      <dgm:prSet presAssocID="{F1968E28-C905-4CEC-AC84-A9B4500FBB00}" presName="composite" presStyleCnt="0"/>
      <dgm:spPr/>
    </dgm:pt>
    <dgm:pt modelId="{D77A44E9-F71A-4882-BCA7-EF5314A4CA8C}" type="pres">
      <dgm:prSet presAssocID="{F1968E28-C905-4CEC-AC84-A9B4500FBB00}" presName="LShape" presStyleLbl="alignNode1" presStyleIdx="2" presStyleCnt="5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9BCBC3C9-5C00-4237-A066-085AC428562F}" type="pres">
      <dgm:prSet presAssocID="{F1968E28-C905-4CEC-AC84-A9B4500FBB0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1AD3D88-3BAD-4935-90D8-5A2F2210DA74}" type="pres">
      <dgm:prSet presAssocID="{F1968E28-C905-4CEC-AC84-A9B4500FBB00}" presName="Triangle" presStyleLbl="alignNode1" presStyleIdx="3" presStyleCnt="5"/>
      <dgm:spPr/>
    </dgm:pt>
    <dgm:pt modelId="{8BB990CC-9D00-4816-8DCA-88F335A27C7D}" type="pres">
      <dgm:prSet presAssocID="{3824B688-753B-4FDC-9010-9B2AE143C7B4}" presName="sibTrans" presStyleCnt="0"/>
      <dgm:spPr/>
    </dgm:pt>
    <dgm:pt modelId="{34B68D6B-555B-4BF8-A27D-EE006149E38D}" type="pres">
      <dgm:prSet presAssocID="{3824B688-753B-4FDC-9010-9B2AE143C7B4}" presName="space" presStyleCnt="0"/>
      <dgm:spPr/>
    </dgm:pt>
    <dgm:pt modelId="{18E95AA9-A605-4A5D-A64A-F033225222B8}" type="pres">
      <dgm:prSet presAssocID="{9699544F-27D5-4F49-8C54-4DD50E6D9F66}" presName="composite" presStyleCnt="0"/>
      <dgm:spPr/>
    </dgm:pt>
    <dgm:pt modelId="{BD6D84B8-720D-4162-81FD-97A9D06C3A57}" type="pres">
      <dgm:prSet presAssocID="{9699544F-27D5-4F49-8C54-4DD50E6D9F66}" presName="LShape" presStyleLbl="alignNode1" presStyleIdx="4" presStyleCnt="5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B9DB691B-EE33-4A31-B320-3FEDACC2C8DE}" type="pres">
      <dgm:prSet presAssocID="{9699544F-27D5-4F49-8C54-4DD50E6D9F6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EDC1255-D128-40E0-8B8E-3A83A83D9E0C}" srcId="{0E4E9863-DB3C-4BAB-9988-E1FEC5A183DF}" destId="{F1968E28-C905-4CEC-AC84-A9B4500FBB00}" srcOrd="1" destOrd="0" parTransId="{2809C150-625A-4E7E-870D-04BD0B2590F6}" sibTransId="{3824B688-753B-4FDC-9010-9B2AE143C7B4}"/>
    <dgm:cxn modelId="{340ECB33-4CCB-4947-B1FC-834E95F1D60E}" srcId="{0E4E9863-DB3C-4BAB-9988-E1FEC5A183DF}" destId="{FFA31E73-ECB6-45DD-ABB3-24923BF2B999}" srcOrd="0" destOrd="0" parTransId="{2C83E2BB-992B-48D1-BE4E-24158B054923}" sibTransId="{E0393FD7-4F0A-4280-8BFA-D87F96E94EBA}"/>
    <dgm:cxn modelId="{1147AB58-5B83-4A87-926D-40CDFE703953}" type="presOf" srcId="{9699544F-27D5-4F49-8C54-4DD50E6D9F66}" destId="{B9DB691B-EE33-4A31-B320-3FEDACC2C8DE}" srcOrd="0" destOrd="0" presId="urn:microsoft.com/office/officeart/2009/3/layout/StepUpProcess"/>
    <dgm:cxn modelId="{D23D6E5E-5555-444A-91BF-A7FDE7301A2A}" type="presOf" srcId="{FFA31E73-ECB6-45DD-ABB3-24923BF2B999}" destId="{A1DF08D4-BCF1-481C-B160-EE7CA800A041}" srcOrd="0" destOrd="0" presId="urn:microsoft.com/office/officeart/2009/3/layout/StepUpProcess"/>
    <dgm:cxn modelId="{8A9F59A0-E764-4DB6-A2DD-85D91D99209C}" srcId="{0E4E9863-DB3C-4BAB-9988-E1FEC5A183DF}" destId="{9699544F-27D5-4F49-8C54-4DD50E6D9F66}" srcOrd="2" destOrd="0" parTransId="{2235B293-D528-4547-8542-6C31E9A7CFF3}" sibTransId="{4369F119-22EC-43F3-92C9-55ED1725E3CB}"/>
    <dgm:cxn modelId="{0F0F9B12-E79D-42EB-8680-95B795BACA34}" type="presOf" srcId="{F1968E28-C905-4CEC-AC84-A9B4500FBB00}" destId="{9BCBC3C9-5C00-4237-A066-085AC428562F}" srcOrd="0" destOrd="0" presId="urn:microsoft.com/office/officeart/2009/3/layout/StepUpProcess"/>
    <dgm:cxn modelId="{D52D538D-146C-4635-90A1-E383188FAAB8}" type="presOf" srcId="{0E4E9863-DB3C-4BAB-9988-E1FEC5A183DF}" destId="{A58E8865-3E14-4D68-9740-85F5CC756680}" srcOrd="0" destOrd="0" presId="urn:microsoft.com/office/officeart/2009/3/layout/StepUpProcess"/>
    <dgm:cxn modelId="{84AED269-1646-44AC-BF3C-727BB41CAC88}" type="presParOf" srcId="{A58E8865-3E14-4D68-9740-85F5CC756680}" destId="{F041B574-4F37-43EA-9C3C-C82396F616E6}" srcOrd="0" destOrd="0" presId="urn:microsoft.com/office/officeart/2009/3/layout/StepUpProcess"/>
    <dgm:cxn modelId="{38F89869-0B0D-40BB-9E62-7277D9848FFD}" type="presParOf" srcId="{F041B574-4F37-43EA-9C3C-C82396F616E6}" destId="{4EE4CE22-6303-44D0-B0CC-8F79BB57B512}" srcOrd="0" destOrd="0" presId="urn:microsoft.com/office/officeart/2009/3/layout/StepUpProcess"/>
    <dgm:cxn modelId="{09B750F7-8CB7-47F9-A397-B24C48BF5638}" type="presParOf" srcId="{F041B574-4F37-43EA-9C3C-C82396F616E6}" destId="{A1DF08D4-BCF1-481C-B160-EE7CA800A041}" srcOrd="1" destOrd="0" presId="urn:microsoft.com/office/officeart/2009/3/layout/StepUpProcess"/>
    <dgm:cxn modelId="{9F8850CC-3E25-4AF0-ADCC-9B64D9961AD9}" type="presParOf" srcId="{F041B574-4F37-43EA-9C3C-C82396F616E6}" destId="{53C1460C-FC60-4A36-9648-DF48320C3100}" srcOrd="2" destOrd="0" presId="urn:microsoft.com/office/officeart/2009/3/layout/StepUpProcess"/>
    <dgm:cxn modelId="{5EECAF8C-10DA-4425-9DA5-EBBCD9A071C7}" type="presParOf" srcId="{A58E8865-3E14-4D68-9740-85F5CC756680}" destId="{5E09F9B0-7FA2-4BE8-A967-246B19D4F564}" srcOrd="1" destOrd="0" presId="urn:microsoft.com/office/officeart/2009/3/layout/StepUpProcess"/>
    <dgm:cxn modelId="{958C257E-B1FE-493C-B26F-29A6EDA6A6B0}" type="presParOf" srcId="{5E09F9B0-7FA2-4BE8-A967-246B19D4F564}" destId="{0DF0FF52-6FD1-4940-B065-2F3C89385877}" srcOrd="0" destOrd="0" presId="urn:microsoft.com/office/officeart/2009/3/layout/StepUpProcess"/>
    <dgm:cxn modelId="{40A69831-DEC6-4091-8E39-2D55A2B33E86}" type="presParOf" srcId="{A58E8865-3E14-4D68-9740-85F5CC756680}" destId="{E5522BBA-96F2-4B6E-9DE3-3FFB382E4BF8}" srcOrd="2" destOrd="0" presId="urn:microsoft.com/office/officeart/2009/3/layout/StepUpProcess"/>
    <dgm:cxn modelId="{5834DC1E-506E-4495-98CF-D0F20DC509B7}" type="presParOf" srcId="{E5522BBA-96F2-4B6E-9DE3-3FFB382E4BF8}" destId="{D77A44E9-F71A-4882-BCA7-EF5314A4CA8C}" srcOrd="0" destOrd="0" presId="urn:microsoft.com/office/officeart/2009/3/layout/StepUpProcess"/>
    <dgm:cxn modelId="{A156412E-4882-4C79-98F4-CD16A3661210}" type="presParOf" srcId="{E5522BBA-96F2-4B6E-9DE3-3FFB382E4BF8}" destId="{9BCBC3C9-5C00-4237-A066-085AC428562F}" srcOrd="1" destOrd="0" presId="urn:microsoft.com/office/officeart/2009/3/layout/StepUpProcess"/>
    <dgm:cxn modelId="{7BBBD8A2-50D1-4668-B146-D74435B82FA4}" type="presParOf" srcId="{E5522BBA-96F2-4B6E-9DE3-3FFB382E4BF8}" destId="{41AD3D88-3BAD-4935-90D8-5A2F2210DA74}" srcOrd="2" destOrd="0" presId="urn:microsoft.com/office/officeart/2009/3/layout/StepUpProcess"/>
    <dgm:cxn modelId="{6CDA352E-72A1-4EFD-837F-7173372FD6E7}" type="presParOf" srcId="{A58E8865-3E14-4D68-9740-85F5CC756680}" destId="{8BB990CC-9D00-4816-8DCA-88F335A27C7D}" srcOrd="3" destOrd="0" presId="urn:microsoft.com/office/officeart/2009/3/layout/StepUpProcess"/>
    <dgm:cxn modelId="{399D79E7-8C13-41B4-A2B6-54A0D53FA7D2}" type="presParOf" srcId="{8BB990CC-9D00-4816-8DCA-88F335A27C7D}" destId="{34B68D6B-555B-4BF8-A27D-EE006149E38D}" srcOrd="0" destOrd="0" presId="urn:microsoft.com/office/officeart/2009/3/layout/StepUpProcess"/>
    <dgm:cxn modelId="{6C5E3375-ADB5-4DDD-962A-40A0FE04DBD1}" type="presParOf" srcId="{A58E8865-3E14-4D68-9740-85F5CC756680}" destId="{18E95AA9-A605-4A5D-A64A-F033225222B8}" srcOrd="4" destOrd="0" presId="urn:microsoft.com/office/officeart/2009/3/layout/StepUpProcess"/>
    <dgm:cxn modelId="{A19B00AE-9EC3-4D41-847D-C2596470A296}" type="presParOf" srcId="{18E95AA9-A605-4A5D-A64A-F033225222B8}" destId="{BD6D84B8-720D-4162-81FD-97A9D06C3A57}" srcOrd="0" destOrd="0" presId="urn:microsoft.com/office/officeart/2009/3/layout/StepUpProcess"/>
    <dgm:cxn modelId="{9A4DEDD1-2454-4D68-8D5B-E3354C67BCA0}" type="presParOf" srcId="{18E95AA9-A605-4A5D-A64A-F033225222B8}" destId="{B9DB691B-EE33-4A31-B320-3FEDACC2C8D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DED53-1C1C-4EE3-9323-857D15BAFDFC}" type="doc">
      <dgm:prSet loTypeId="urn:microsoft.com/office/officeart/2005/8/layout/cycle2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00C253A7-C0DE-4171-8A40-7DED670659CA}">
      <dgm:prSet phldrT="[Text]"/>
      <dgm:spPr/>
      <dgm:t>
        <a:bodyPr/>
        <a:lstStyle/>
        <a:p>
          <a:pPr rtl="1"/>
          <a:r>
            <a:rPr lang="ar-EG" dirty="0" smtClean="0"/>
            <a:t>البلاغة العربية في دور نشأتها</a:t>
          </a:r>
          <a:endParaRPr lang="ar-EG" dirty="0"/>
        </a:p>
      </dgm:t>
    </dgm:pt>
    <dgm:pt modelId="{033C92D6-E039-4344-BBBF-59E35189632A}" type="parTrans" cxnId="{79681ECA-3734-4026-AC44-7B49E8C81E3D}">
      <dgm:prSet/>
      <dgm:spPr/>
      <dgm:t>
        <a:bodyPr/>
        <a:lstStyle/>
        <a:p>
          <a:pPr rtl="1"/>
          <a:endParaRPr lang="ar-EG"/>
        </a:p>
      </dgm:t>
    </dgm:pt>
    <dgm:pt modelId="{33A0ECEE-C6B3-4E31-81B1-493F78ADA70D}" type="sibTrans" cxnId="{79681ECA-3734-4026-AC44-7B49E8C81E3D}">
      <dgm:prSet/>
      <dgm:spPr/>
      <dgm:t>
        <a:bodyPr/>
        <a:lstStyle/>
        <a:p>
          <a:pPr rtl="1"/>
          <a:endParaRPr lang="ar-EG"/>
        </a:p>
      </dgm:t>
    </dgm:pt>
    <dgm:pt modelId="{926198F0-C6DB-4713-8896-4772F9232F2C}">
      <dgm:prSet phldrT="[Text]"/>
      <dgm:spPr/>
      <dgm:t>
        <a:bodyPr/>
        <a:lstStyle/>
        <a:p>
          <a:pPr rtl="1"/>
          <a:r>
            <a:rPr lang="ar-EG" dirty="0" smtClean="0"/>
            <a:t>قدامة بن جعفر والنقد الأدبي</a:t>
          </a:r>
          <a:endParaRPr lang="ar-EG" dirty="0"/>
        </a:p>
      </dgm:t>
    </dgm:pt>
    <dgm:pt modelId="{25234C0F-EAB0-47E4-BA48-FD48AE8CCB7C}" type="parTrans" cxnId="{6B471872-A825-4BF7-9F75-D6187B4EE062}">
      <dgm:prSet/>
      <dgm:spPr/>
      <dgm:t>
        <a:bodyPr/>
        <a:lstStyle/>
        <a:p>
          <a:pPr rtl="1"/>
          <a:endParaRPr lang="ar-EG"/>
        </a:p>
      </dgm:t>
    </dgm:pt>
    <dgm:pt modelId="{1B1B7471-73DF-469D-AE6B-4BF978E1D090}" type="sibTrans" cxnId="{6B471872-A825-4BF7-9F75-D6187B4EE062}">
      <dgm:prSet/>
      <dgm:spPr/>
      <dgm:t>
        <a:bodyPr/>
        <a:lstStyle/>
        <a:p>
          <a:pPr rtl="1"/>
          <a:endParaRPr lang="ar-EG"/>
        </a:p>
      </dgm:t>
    </dgm:pt>
    <dgm:pt modelId="{7B94923C-6F0C-4ACF-9669-0ECC80876D6A}">
      <dgm:prSet phldrT="[Text]"/>
      <dgm:spPr/>
      <dgm:t>
        <a:bodyPr/>
        <a:lstStyle/>
        <a:p>
          <a:pPr rtl="1"/>
          <a:r>
            <a:rPr lang="ar-EG" dirty="0" smtClean="0"/>
            <a:t>البلاغة الغنية</a:t>
          </a:r>
          <a:endParaRPr lang="ar-EG" dirty="0"/>
        </a:p>
      </dgm:t>
    </dgm:pt>
    <dgm:pt modelId="{3582731A-B459-4401-82CC-008FABEA725F}" type="parTrans" cxnId="{2B2A9A9D-9B73-4731-8076-A3A0AA709425}">
      <dgm:prSet/>
      <dgm:spPr/>
      <dgm:t>
        <a:bodyPr/>
        <a:lstStyle/>
        <a:p>
          <a:pPr rtl="1"/>
          <a:endParaRPr lang="ar-EG"/>
        </a:p>
      </dgm:t>
    </dgm:pt>
    <dgm:pt modelId="{088DFCF0-1688-4287-8B6E-FAA37839F03A}" type="sibTrans" cxnId="{2B2A9A9D-9B73-4731-8076-A3A0AA709425}">
      <dgm:prSet/>
      <dgm:spPr/>
      <dgm:t>
        <a:bodyPr/>
        <a:lstStyle/>
        <a:p>
          <a:pPr rtl="1"/>
          <a:endParaRPr lang="ar-EG"/>
        </a:p>
      </dgm:t>
    </dgm:pt>
    <dgm:pt modelId="{4D2A07AF-F853-4700-8BAD-8EC984FD059F}">
      <dgm:prSet phldrT="[Text]"/>
      <dgm:spPr/>
      <dgm:t>
        <a:bodyPr/>
        <a:lstStyle/>
        <a:p>
          <a:pPr rtl="1"/>
          <a:r>
            <a:rPr lang="ar-EG" dirty="0" smtClean="0"/>
            <a:t>فن الجناس</a:t>
          </a:r>
          <a:endParaRPr lang="ar-EG" dirty="0"/>
        </a:p>
      </dgm:t>
    </dgm:pt>
    <dgm:pt modelId="{41A306EC-36AD-469E-BAE5-7D07D59D5424}" type="parTrans" cxnId="{583694B5-2F72-463E-BD73-F74DFB7F69E8}">
      <dgm:prSet/>
      <dgm:spPr/>
      <dgm:t>
        <a:bodyPr/>
        <a:lstStyle/>
        <a:p>
          <a:pPr rtl="1"/>
          <a:endParaRPr lang="ar-EG"/>
        </a:p>
      </dgm:t>
    </dgm:pt>
    <dgm:pt modelId="{75EF33CC-C2F4-4A07-9E89-4DCA90D4144E}" type="sibTrans" cxnId="{583694B5-2F72-463E-BD73-F74DFB7F69E8}">
      <dgm:prSet/>
      <dgm:spPr/>
      <dgm:t>
        <a:bodyPr/>
        <a:lstStyle/>
        <a:p>
          <a:pPr rtl="1"/>
          <a:endParaRPr lang="ar-EG"/>
        </a:p>
      </dgm:t>
    </dgm:pt>
    <dgm:pt modelId="{F5C4A7EE-CFAB-498E-9318-2FC300494A39}">
      <dgm:prSet phldrT="[Text]"/>
      <dgm:spPr/>
      <dgm:t>
        <a:bodyPr/>
        <a:lstStyle/>
        <a:p>
          <a:pPr rtl="1"/>
          <a:r>
            <a:rPr lang="ar-EG" dirty="0" smtClean="0"/>
            <a:t>فن التشبيه</a:t>
          </a:r>
          <a:endParaRPr lang="ar-EG" dirty="0"/>
        </a:p>
      </dgm:t>
    </dgm:pt>
    <dgm:pt modelId="{49D1855E-856A-4319-AB6E-DD03531F124B}" type="parTrans" cxnId="{600040B8-A399-4F91-918F-6DAA01080A4E}">
      <dgm:prSet/>
      <dgm:spPr/>
      <dgm:t>
        <a:bodyPr/>
        <a:lstStyle/>
        <a:p>
          <a:pPr rtl="1"/>
          <a:endParaRPr lang="ar-EG"/>
        </a:p>
      </dgm:t>
    </dgm:pt>
    <dgm:pt modelId="{D8C7C384-3AD9-4DC9-89D9-264CE875B1A8}" type="sibTrans" cxnId="{600040B8-A399-4F91-918F-6DAA01080A4E}">
      <dgm:prSet/>
      <dgm:spPr/>
      <dgm:t>
        <a:bodyPr/>
        <a:lstStyle/>
        <a:p>
          <a:pPr rtl="1"/>
          <a:endParaRPr lang="ar-EG"/>
        </a:p>
      </dgm:t>
    </dgm:pt>
    <dgm:pt modelId="{DE3933B7-E373-4B31-A421-76D5E0E3EBFD}" type="pres">
      <dgm:prSet presAssocID="{413DED53-1C1C-4EE3-9323-857D15BAFD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9C024D2-175A-4113-BFB5-530DC6B5E827}" type="pres">
      <dgm:prSet presAssocID="{00C253A7-C0DE-4171-8A40-7DED670659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447498C-142A-4F2E-B07F-283064379361}" type="pres">
      <dgm:prSet presAssocID="{33A0ECEE-C6B3-4E31-81B1-493F78ADA70D}" presName="sibTrans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1C72F52A-E8DA-4E29-9177-2F04DD96936B}" type="pres">
      <dgm:prSet presAssocID="{33A0ECEE-C6B3-4E31-81B1-493F78ADA70D}" presName="connectorText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48240ABC-1891-4CD0-AE5F-92642D2ECEB9}" type="pres">
      <dgm:prSet presAssocID="{926198F0-C6DB-4713-8896-4772F9232F2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52DF137-5DA8-44E0-B435-C235ED5B2663}" type="pres">
      <dgm:prSet presAssocID="{1B1B7471-73DF-469D-AE6B-4BF978E1D090}" presName="sibTrans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D497FCFC-1446-4FFC-B938-8784F3AD183A}" type="pres">
      <dgm:prSet presAssocID="{1B1B7471-73DF-469D-AE6B-4BF978E1D090}" presName="connectorText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1D6F0FD9-53D7-48EC-B8B1-1EBBEA57B8FE}" type="pres">
      <dgm:prSet presAssocID="{7B94923C-6F0C-4ACF-9669-0ECC80876D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6459F1-0614-486C-9969-DBDE087BD34C}" type="pres">
      <dgm:prSet presAssocID="{088DFCF0-1688-4287-8B6E-FAA37839F03A}" presName="sibTrans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7D67793D-7A78-4AD3-9612-E711C5069169}" type="pres">
      <dgm:prSet presAssocID="{088DFCF0-1688-4287-8B6E-FAA37839F03A}" presName="connectorText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F7AEBED4-66B8-4878-AFD8-F47B7DF46702}" type="pres">
      <dgm:prSet presAssocID="{4D2A07AF-F853-4700-8BAD-8EC984FD05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654BD50-4C97-43AD-B347-2734CD3B381C}" type="pres">
      <dgm:prSet presAssocID="{75EF33CC-C2F4-4A07-9E89-4DCA90D4144E}" presName="sibTrans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C1F61051-89DD-4AD7-B744-BF8B396DC432}" type="pres">
      <dgm:prSet presAssocID="{75EF33CC-C2F4-4A07-9E89-4DCA90D4144E}" presName="connectorText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436DB2FE-26C7-4D39-8047-20FDA4D77349}" type="pres">
      <dgm:prSet presAssocID="{F5C4A7EE-CFAB-498E-9318-2FC300494A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F539252-D787-41A4-8DFE-60BD4A8D138A}" type="pres">
      <dgm:prSet presAssocID="{D8C7C384-3AD9-4DC9-89D9-264CE875B1A8}" presName="sibTrans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8494280B-F853-44AB-A98A-9EE09F7EE030}" type="pres">
      <dgm:prSet presAssocID="{D8C7C384-3AD9-4DC9-89D9-264CE875B1A8}" presName="connectorText" presStyleLbl="sibTrans2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556BC7B5-83D1-4642-B8D9-4C374D62B22E}" type="presOf" srcId="{1B1B7471-73DF-469D-AE6B-4BF978E1D090}" destId="{D497FCFC-1446-4FFC-B938-8784F3AD183A}" srcOrd="1" destOrd="0" presId="urn:microsoft.com/office/officeart/2005/8/layout/cycle2"/>
    <dgm:cxn modelId="{8C3BB9D2-1B7D-4FE6-830F-435F6229F09D}" type="presOf" srcId="{33A0ECEE-C6B3-4E31-81B1-493F78ADA70D}" destId="{1C72F52A-E8DA-4E29-9177-2F04DD96936B}" srcOrd="1" destOrd="0" presId="urn:microsoft.com/office/officeart/2005/8/layout/cycle2"/>
    <dgm:cxn modelId="{11864774-036E-4962-9031-022E66125B80}" type="presOf" srcId="{4D2A07AF-F853-4700-8BAD-8EC984FD059F}" destId="{F7AEBED4-66B8-4878-AFD8-F47B7DF46702}" srcOrd="0" destOrd="0" presId="urn:microsoft.com/office/officeart/2005/8/layout/cycle2"/>
    <dgm:cxn modelId="{600040B8-A399-4F91-918F-6DAA01080A4E}" srcId="{413DED53-1C1C-4EE3-9323-857D15BAFDFC}" destId="{F5C4A7EE-CFAB-498E-9318-2FC300494A39}" srcOrd="4" destOrd="0" parTransId="{49D1855E-856A-4319-AB6E-DD03531F124B}" sibTransId="{D8C7C384-3AD9-4DC9-89D9-264CE875B1A8}"/>
    <dgm:cxn modelId="{4780D64F-F303-46DD-B2B8-10713FBCDECD}" type="presOf" srcId="{1B1B7471-73DF-469D-AE6B-4BF978E1D090}" destId="{752DF137-5DA8-44E0-B435-C235ED5B2663}" srcOrd="0" destOrd="0" presId="urn:microsoft.com/office/officeart/2005/8/layout/cycle2"/>
    <dgm:cxn modelId="{5C363D19-4583-4B28-B6B9-AE35654DE095}" type="presOf" srcId="{413DED53-1C1C-4EE3-9323-857D15BAFDFC}" destId="{DE3933B7-E373-4B31-A421-76D5E0E3EBFD}" srcOrd="0" destOrd="0" presId="urn:microsoft.com/office/officeart/2005/8/layout/cycle2"/>
    <dgm:cxn modelId="{DF858FF4-2A9E-44BF-8A9E-0C624843B684}" type="presOf" srcId="{088DFCF0-1688-4287-8B6E-FAA37839F03A}" destId="{026459F1-0614-486C-9969-DBDE087BD34C}" srcOrd="0" destOrd="0" presId="urn:microsoft.com/office/officeart/2005/8/layout/cycle2"/>
    <dgm:cxn modelId="{E19E36FF-6A32-4267-8B70-EAF3D2FAD96D}" type="presOf" srcId="{D8C7C384-3AD9-4DC9-89D9-264CE875B1A8}" destId="{CF539252-D787-41A4-8DFE-60BD4A8D138A}" srcOrd="0" destOrd="0" presId="urn:microsoft.com/office/officeart/2005/8/layout/cycle2"/>
    <dgm:cxn modelId="{596E0C80-A2A7-442D-8CEB-F3C5005F6162}" type="presOf" srcId="{00C253A7-C0DE-4171-8A40-7DED670659CA}" destId="{49C024D2-175A-4113-BFB5-530DC6B5E827}" srcOrd="0" destOrd="0" presId="urn:microsoft.com/office/officeart/2005/8/layout/cycle2"/>
    <dgm:cxn modelId="{79681ECA-3734-4026-AC44-7B49E8C81E3D}" srcId="{413DED53-1C1C-4EE3-9323-857D15BAFDFC}" destId="{00C253A7-C0DE-4171-8A40-7DED670659CA}" srcOrd="0" destOrd="0" parTransId="{033C92D6-E039-4344-BBBF-59E35189632A}" sibTransId="{33A0ECEE-C6B3-4E31-81B1-493F78ADA70D}"/>
    <dgm:cxn modelId="{583694B5-2F72-463E-BD73-F74DFB7F69E8}" srcId="{413DED53-1C1C-4EE3-9323-857D15BAFDFC}" destId="{4D2A07AF-F853-4700-8BAD-8EC984FD059F}" srcOrd="3" destOrd="0" parTransId="{41A306EC-36AD-469E-BAE5-7D07D59D5424}" sibTransId="{75EF33CC-C2F4-4A07-9E89-4DCA90D4144E}"/>
    <dgm:cxn modelId="{FF5D0349-C0B3-49AF-9623-0200CB21BF49}" type="presOf" srcId="{75EF33CC-C2F4-4A07-9E89-4DCA90D4144E}" destId="{C1F61051-89DD-4AD7-B744-BF8B396DC432}" srcOrd="1" destOrd="0" presId="urn:microsoft.com/office/officeart/2005/8/layout/cycle2"/>
    <dgm:cxn modelId="{2B2A9A9D-9B73-4731-8076-A3A0AA709425}" srcId="{413DED53-1C1C-4EE3-9323-857D15BAFDFC}" destId="{7B94923C-6F0C-4ACF-9669-0ECC80876D6A}" srcOrd="2" destOrd="0" parTransId="{3582731A-B459-4401-82CC-008FABEA725F}" sibTransId="{088DFCF0-1688-4287-8B6E-FAA37839F03A}"/>
    <dgm:cxn modelId="{C41CB1FC-A0F5-4F5D-9CAC-5E41CBE7A47D}" type="presOf" srcId="{7B94923C-6F0C-4ACF-9669-0ECC80876D6A}" destId="{1D6F0FD9-53D7-48EC-B8B1-1EBBEA57B8FE}" srcOrd="0" destOrd="0" presId="urn:microsoft.com/office/officeart/2005/8/layout/cycle2"/>
    <dgm:cxn modelId="{59D83419-3012-4CAB-AC78-02535ECDEC58}" type="presOf" srcId="{088DFCF0-1688-4287-8B6E-FAA37839F03A}" destId="{7D67793D-7A78-4AD3-9612-E711C5069169}" srcOrd="1" destOrd="0" presId="urn:microsoft.com/office/officeart/2005/8/layout/cycle2"/>
    <dgm:cxn modelId="{DC2D7B93-FF7B-46BB-A69E-AFCDB9DA4489}" type="presOf" srcId="{75EF33CC-C2F4-4A07-9E89-4DCA90D4144E}" destId="{A654BD50-4C97-43AD-B347-2734CD3B381C}" srcOrd="0" destOrd="0" presId="urn:microsoft.com/office/officeart/2005/8/layout/cycle2"/>
    <dgm:cxn modelId="{BA7DBFBC-FE9C-4FF5-A99D-D34644441B9D}" type="presOf" srcId="{926198F0-C6DB-4713-8896-4772F9232F2C}" destId="{48240ABC-1891-4CD0-AE5F-92642D2ECEB9}" srcOrd="0" destOrd="0" presId="urn:microsoft.com/office/officeart/2005/8/layout/cycle2"/>
    <dgm:cxn modelId="{186D6233-29BF-4177-A4AE-94008B489955}" type="presOf" srcId="{F5C4A7EE-CFAB-498E-9318-2FC300494A39}" destId="{436DB2FE-26C7-4D39-8047-20FDA4D77349}" srcOrd="0" destOrd="0" presId="urn:microsoft.com/office/officeart/2005/8/layout/cycle2"/>
    <dgm:cxn modelId="{CFD38C7C-3FC2-41D2-906A-CF2A0675D006}" type="presOf" srcId="{33A0ECEE-C6B3-4E31-81B1-493F78ADA70D}" destId="{D447498C-142A-4F2E-B07F-283064379361}" srcOrd="0" destOrd="0" presId="urn:microsoft.com/office/officeart/2005/8/layout/cycle2"/>
    <dgm:cxn modelId="{6B471872-A825-4BF7-9F75-D6187B4EE062}" srcId="{413DED53-1C1C-4EE3-9323-857D15BAFDFC}" destId="{926198F0-C6DB-4713-8896-4772F9232F2C}" srcOrd="1" destOrd="0" parTransId="{25234C0F-EAB0-47E4-BA48-FD48AE8CCB7C}" sibTransId="{1B1B7471-73DF-469D-AE6B-4BF978E1D090}"/>
    <dgm:cxn modelId="{4EEAA824-9BCE-4A14-A3ED-FA0E8D1430CF}" type="presOf" srcId="{D8C7C384-3AD9-4DC9-89D9-264CE875B1A8}" destId="{8494280B-F853-44AB-A98A-9EE09F7EE030}" srcOrd="1" destOrd="0" presId="urn:microsoft.com/office/officeart/2005/8/layout/cycle2"/>
    <dgm:cxn modelId="{D9B8F1FC-AFB4-42B6-9EFA-D4FB24520D53}" type="presParOf" srcId="{DE3933B7-E373-4B31-A421-76D5E0E3EBFD}" destId="{49C024D2-175A-4113-BFB5-530DC6B5E827}" srcOrd="0" destOrd="0" presId="urn:microsoft.com/office/officeart/2005/8/layout/cycle2"/>
    <dgm:cxn modelId="{FE7F5188-EDF4-43CF-B36C-F82BC0609F17}" type="presParOf" srcId="{DE3933B7-E373-4B31-A421-76D5E0E3EBFD}" destId="{D447498C-142A-4F2E-B07F-283064379361}" srcOrd="1" destOrd="0" presId="urn:microsoft.com/office/officeart/2005/8/layout/cycle2"/>
    <dgm:cxn modelId="{990D9343-EAD6-49F3-8C3C-2E151F2401CA}" type="presParOf" srcId="{D447498C-142A-4F2E-B07F-283064379361}" destId="{1C72F52A-E8DA-4E29-9177-2F04DD96936B}" srcOrd="0" destOrd="0" presId="urn:microsoft.com/office/officeart/2005/8/layout/cycle2"/>
    <dgm:cxn modelId="{9A079EC6-4864-4DBB-BE17-2AB0A36FB638}" type="presParOf" srcId="{DE3933B7-E373-4B31-A421-76D5E0E3EBFD}" destId="{48240ABC-1891-4CD0-AE5F-92642D2ECEB9}" srcOrd="2" destOrd="0" presId="urn:microsoft.com/office/officeart/2005/8/layout/cycle2"/>
    <dgm:cxn modelId="{A1E6F5C2-525D-412E-BA91-21D0ADD23E25}" type="presParOf" srcId="{DE3933B7-E373-4B31-A421-76D5E0E3EBFD}" destId="{752DF137-5DA8-44E0-B435-C235ED5B2663}" srcOrd="3" destOrd="0" presId="urn:microsoft.com/office/officeart/2005/8/layout/cycle2"/>
    <dgm:cxn modelId="{D87AD3D1-40BA-41BA-986D-EFDA79E122EF}" type="presParOf" srcId="{752DF137-5DA8-44E0-B435-C235ED5B2663}" destId="{D497FCFC-1446-4FFC-B938-8784F3AD183A}" srcOrd="0" destOrd="0" presId="urn:microsoft.com/office/officeart/2005/8/layout/cycle2"/>
    <dgm:cxn modelId="{E1A9A71A-88C8-4D85-9022-A84B4F66D0AC}" type="presParOf" srcId="{DE3933B7-E373-4B31-A421-76D5E0E3EBFD}" destId="{1D6F0FD9-53D7-48EC-B8B1-1EBBEA57B8FE}" srcOrd="4" destOrd="0" presId="urn:microsoft.com/office/officeart/2005/8/layout/cycle2"/>
    <dgm:cxn modelId="{F7BF57DC-8758-482B-B12D-F0DF3D7E31E0}" type="presParOf" srcId="{DE3933B7-E373-4B31-A421-76D5E0E3EBFD}" destId="{026459F1-0614-486C-9969-DBDE087BD34C}" srcOrd="5" destOrd="0" presId="urn:microsoft.com/office/officeart/2005/8/layout/cycle2"/>
    <dgm:cxn modelId="{91EC0289-3E7E-47A2-998D-210E6ED5B246}" type="presParOf" srcId="{026459F1-0614-486C-9969-DBDE087BD34C}" destId="{7D67793D-7A78-4AD3-9612-E711C5069169}" srcOrd="0" destOrd="0" presId="urn:microsoft.com/office/officeart/2005/8/layout/cycle2"/>
    <dgm:cxn modelId="{3D1CC9BA-784C-4541-A53D-DE400756DA1B}" type="presParOf" srcId="{DE3933B7-E373-4B31-A421-76D5E0E3EBFD}" destId="{F7AEBED4-66B8-4878-AFD8-F47B7DF46702}" srcOrd="6" destOrd="0" presId="urn:microsoft.com/office/officeart/2005/8/layout/cycle2"/>
    <dgm:cxn modelId="{BB8620BE-D83B-4A69-9BCE-C33008D3C244}" type="presParOf" srcId="{DE3933B7-E373-4B31-A421-76D5E0E3EBFD}" destId="{A654BD50-4C97-43AD-B347-2734CD3B381C}" srcOrd="7" destOrd="0" presId="urn:microsoft.com/office/officeart/2005/8/layout/cycle2"/>
    <dgm:cxn modelId="{27C35200-20B7-44DA-A330-7F5571B5C24F}" type="presParOf" srcId="{A654BD50-4C97-43AD-B347-2734CD3B381C}" destId="{C1F61051-89DD-4AD7-B744-BF8B396DC432}" srcOrd="0" destOrd="0" presId="urn:microsoft.com/office/officeart/2005/8/layout/cycle2"/>
    <dgm:cxn modelId="{EB363E0F-EF70-4087-ADF6-39E83D2291BE}" type="presParOf" srcId="{DE3933B7-E373-4B31-A421-76D5E0E3EBFD}" destId="{436DB2FE-26C7-4D39-8047-20FDA4D77349}" srcOrd="8" destOrd="0" presId="urn:microsoft.com/office/officeart/2005/8/layout/cycle2"/>
    <dgm:cxn modelId="{459C50B6-3560-44F2-8F69-500C99471B0F}" type="presParOf" srcId="{DE3933B7-E373-4B31-A421-76D5E0E3EBFD}" destId="{CF539252-D787-41A4-8DFE-60BD4A8D138A}" srcOrd="9" destOrd="0" presId="urn:microsoft.com/office/officeart/2005/8/layout/cycle2"/>
    <dgm:cxn modelId="{2418970A-E23B-4A29-85F1-D6503261E2BF}" type="presParOf" srcId="{CF539252-D787-41A4-8DFE-60BD4A8D138A}" destId="{8494280B-F853-44AB-A98A-9EE09F7EE0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48CEE1-C03E-4573-94BC-A01068FC0A49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EG"/>
        </a:p>
      </dgm:t>
    </dgm:pt>
    <dgm:pt modelId="{DED0E4AD-08E3-4DA0-809C-963A2078F8A3}">
      <dgm:prSet phldrT="[Text]"/>
      <dgm:spPr/>
      <dgm:t>
        <a:bodyPr/>
        <a:lstStyle/>
        <a:p>
          <a:pPr rtl="1"/>
          <a:r>
            <a:rPr lang="ar-EG" dirty="0" smtClean="0"/>
            <a:t>تقسيم البلاغة</a:t>
          </a:r>
          <a:endParaRPr lang="ar-EG" dirty="0"/>
        </a:p>
      </dgm:t>
    </dgm:pt>
    <dgm:pt modelId="{7C8D1CE1-D9C8-4F3B-AD33-2C84F8EB7A16}" type="parTrans" cxnId="{9C931D64-A94A-4AA5-881D-3E0910869D64}">
      <dgm:prSet/>
      <dgm:spPr/>
      <dgm:t>
        <a:bodyPr/>
        <a:lstStyle/>
        <a:p>
          <a:pPr rtl="1"/>
          <a:endParaRPr lang="ar-EG"/>
        </a:p>
      </dgm:t>
    </dgm:pt>
    <dgm:pt modelId="{B5536175-51DE-4A39-B28A-4AF2E4BBFD94}" type="sibTrans" cxnId="{9C931D64-A94A-4AA5-881D-3E0910869D64}">
      <dgm:prSet/>
      <dgm:spPr/>
      <dgm:t>
        <a:bodyPr/>
        <a:lstStyle/>
        <a:p>
          <a:pPr rtl="1"/>
          <a:endParaRPr lang="ar-EG"/>
        </a:p>
      </dgm:t>
    </dgm:pt>
    <dgm:pt modelId="{CDE67F65-D23E-4154-9229-4EE1684E3918}">
      <dgm:prSet phldrT="[Text]"/>
      <dgm:spPr/>
      <dgm:t>
        <a:bodyPr/>
        <a:lstStyle/>
        <a:p>
          <a:pPr rtl="1"/>
          <a:r>
            <a:rPr lang="ar-EG" dirty="0" smtClean="0"/>
            <a:t>النظرة الجزئية</a:t>
          </a:r>
          <a:endParaRPr lang="ar-EG" dirty="0"/>
        </a:p>
      </dgm:t>
    </dgm:pt>
    <dgm:pt modelId="{9BA6C357-0164-4A97-A3D4-6A3D0AE686DB}" type="parTrans" cxnId="{72383B6C-42A5-4357-B3AF-A41427044DAF}">
      <dgm:prSet/>
      <dgm:spPr/>
      <dgm:t>
        <a:bodyPr/>
        <a:lstStyle/>
        <a:p>
          <a:pPr rtl="1"/>
          <a:endParaRPr lang="ar-EG"/>
        </a:p>
      </dgm:t>
    </dgm:pt>
    <dgm:pt modelId="{61C4846A-9A6F-44F2-AF73-35389569365E}" type="sibTrans" cxnId="{72383B6C-42A5-4357-B3AF-A41427044DAF}">
      <dgm:prSet/>
      <dgm:spPr/>
      <dgm:t>
        <a:bodyPr/>
        <a:lstStyle/>
        <a:p>
          <a:pPr rtl="1"/>
          <a:endParaRPr lang="ar-EG"/>
        </a:p>
      </dgm:t>
    </dgm:pt>
    <dgm:pt modelId="{84F4DBE5-ABF1-4010-820F-6C21CD243B9D}">
      <dgm:prSet phldrT="[Text]"/>
      <dgm:spPr/>
      <dgm:t>
        <a:bodyPr/>
        <a:lstStyle/>
        <a:p>
          <a:pPr rtl="1"/>
          <a:r>
            <a:rPr lang="ar-EG" dirty="0" smtClean="0"/>
            <a:t>التعالي المعياري</a:t>
          </a:r>
          <a:endParaRPr lang="ar-EG" dirty="0"/>
        </a:p>
      </dgm:t>
    </dgm:pt>
    <dgm:pt modelId="{276335D0-0F2A-4954-A2DA-27D97200AFDB}" type="parTrans" cxnId="{4EA5C80A-6BAD-46D9-A06F-08E22982E197}">
      <dgm:prSet/>
      <dgm:spPr/>
      <dgm:t>
        <a:bodyPr/>
        <a:lstStyle/>
        <a:p>
          <a:pPr rtl="1"/>
          <a:endParaRPr lang="ar-EG"/>
        </a:p>
      </dgm:t>
    </dgm:pt>
    <dgm:pt modelId="{2A858F6B-FF04-4AC6-B8E5-7238E03A6AC5}" type="sibTrans" cxnId="{4EA5C80A-6BAD-46D9-A06F-08E22982E197}">
      <dgm:prSet/>
      <dgm:spPr/>
      <dgm:t>
        <a:bodyPr/>
        <a:lstStyle/>
        <a:p>
          <a:pPr rtl="1"/>
          <a:endParaRPr lang="ar-EG"/>
        </a:p>
      </dgm:t>
    </dgm:pt>
    <dgm:pt modelId="{98FC3826-2534-4424-9F41-24CC755B7C66}">
      <dgm:prSet phldrT="[Text]"/>
      <dgm:spPr/>
      <dgm:t>
        <a:bodyPr/>
        <a:lstStyle/>
        <a:p>
          <a:pPr rtl="1"/>
          <a:r>
            <a:rPr lang="ar-EG" dirty="0" smtClean="0"/>
            <a:t>الغاية التحسينية</a:t>
          </a:r>
          <a:endParaRPr lang="ar-EG" dirty="0"/>
        </a:p>
      </dgm:t>
    </dgm:pt>
    <dgm:pt modelId="{4C860230-2365-4399-9D3D-EF02E7CCCCF7}" type="parTrans" cxnId="{C3739FE6-04D0-4351-B863-8F5CBEB6B07D}">
      <dgm:prSet/>
      <dgm:spPr/>
      <dgm:t>
        <a:bodyPr/>
        <a:lstStyle/>
        <a:p>
          <a:pPr rtl="1"/>
          <a:endParaRPr lang="ar-EG"/>
        </a:p>
      </dgm:t>
    </dgm:pt>
    <dgm:pt modelId="{CE6AAF36-A86F-4F88-8DB7-18240F4BF765}" type="sibTrans" cxnId="{C3739FE6-04D0-4351-B863-8F5CBEB6B07D}">
      <dgm:prSet/>
      <dgm:spPr/>
      <dgm:t>
        <a:bodyPr/>
        <a:lstStyle/>
        <a:p>
          <a:pPr rtl="1"/>
          <a:endParaRPr lang="ar-EG"/>
        </a:p>
      </dgm:t>
    </dgm:pt>
    <dgm:pt modelId="{00FA776F-B3ED-4F38-9B91-385C24CA4DA4}">
      <dgm:prSet phldrT="[Text]"/>
      <dgm:spPr/>
      <dgm:t>
        <a:bodyPr/>
        <a:lstStyle/>
        <a:p>
          <a:pPr rtl="1"/>
          <a:r>
            <a:rPr lang="ar-EG" dirty="0" smtClean="0"/>
            <a:t>الجمود والجفاف والتعقيد</a:t>
          </a:r>
          <a:endParaRPr lang="ar-EG" dirty="0"/>
        </a:p>
      </dgm:t>
    </dgm:pt>
    <dgm:pt modelId="{D4B08FE1-B917-46E6-90BF-19C4E747BE55}" type="parTrans" cxnId="{47915C2F-7407-4E91-BA55-EF30076326EE}">
      <dgm:prSet/>
      <dgm:spPr/>
      <dgm:t>
        <a:bodyPr/>
        <a:lstStyle/>
        <a:p>
          <a:pPr rtl="1"/>
          <a:endParaRPr lang="ar-EG"/>
        </a:p>
      </dgm:t>
    </dgm:pt>
    <dgm:pt modelId="{E8F7799D-7C41-43ED-B366-1877978D4163}" type="sibTrans" cxnId="{47915C2F-7407-4E91-BA55-EF30076326EE}">
      <dgm:prSet/>
      <dgm:spPr/>
      <dgm:t>
        <a:bodyPr/>
        <a:lstStyle/>
        <a:p>
          <a:pPr rtl="1"/>
          <a:endParaRPr lang="ar-EG"/>
        </a:p>
      </dgm:t>
    </dgm:pt>
    <dgm:pt modelId="{840F4D76-7EDC-432C-AFE7-01627E460305}" type="pres">
      <dgm:prSet presAssocID="{4548CEE1-C03E-4573-94BC-A01068FC0A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5CE004C-7942-4D7B-A3FF-CEA13D220D92}" type="pres">
      <dgm:prSet presAssocID="{DED0E4AD-08E3-4DA0-809C-963A2078F8A3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D54A662B-D511-43EC-BE61-B6E51AFE7520}" type="pres">
      <dgm:prSet presAssocID="{9BA6C357-0164-4A97-A3D4-6A3D0AE686DB}" presName="parTrans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787D7AFC-0815-4DFF-B3F5-65530E1DD741}" type="pres">
      <dgm:prSet presAssocID="{9BA6C357-0164-4A97-A3D4-6A3D0AE686DB}" presName="connectorText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9C2339B7-179A-4C5F-A0D1-AE0A642789AE}" type="pres">
      <dgm:prSet presAssocID="{CDE67F65-D23E-4154-9229-4EE1684E39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B5B31E1-280B-4C8E-B442-EB1235D11ECF}" type="pres">
      <dgm:prSet presAssocID="{276335D0-0F2A-4954-A2DA-27D97200AFDB}" presName="parTrans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B09AD760-D3C6-4AFF-8942-1D7E1D9FB80C}" type="pres">
      <dgm:prSet presAssocID="{276335D0-0F2A-4954-A2DA-27D97200AFDB}" presName="connectorText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B6F3D549-E944-4803-A130-495FDF2EF068}" type="pres">
      <dgm:prSet presAssocID="{84F4DBE5-ABF1-4010-820F-6C21CD243B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21BFC77-AA51-4E88-A6AD-011C351E8C12}" type="pres">
      <dgm:prSet presAssocID="{4C860230-2365-4399-9D3D-EF02E7CCCCF7}" presName="parTrans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910E0564-8612-440A-BCAC-7A1475FFEDB7}" type="pres">
      <dgm:prSet presAssocID="{4C860230-2365-4399-9D3D-EF02E7CCCCF7}" presName="connectorText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8E13C59C-A3E2-43A7-A057-4886079D345D}" type="pres">
      <dgm:prSet presAssocID="{98FC3826-2534-4424-9F41-24CC755B7C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0AD5E6E-F3B8-46ED-B1F2-353D35D74532}" type="pres">
      <dgm:prSet presAssocID="{D4B08FE1-B917-46E6-90BF-19C4E747BE55}" presName="parTrans" presStyleLbl="sibTrans2D1" presStyleIdx="3" presStyleCnt="4"/>
      <dgm:spPr/>
      <dgm:t>
        <a:bodyPr/>
        <a:lstStyle/>
        <a:p>
          <a:pPr rtl="1"/>
          <a:endParaRPr lang="ar-EG"/>
        </a:p>
      </dgm:t>
    </dgm:pt>
    <dgm:pt modelId="{D775E985-7267-411B-B03A-5D2B8E572A3B}" type="pres">
      <dgm:prSet presAssocID="{D4B08FE1-B917-46E6-90BF-19C4E747BE55}" presName="connectorText" presStyleLbl="sibTrans2D1" presStyleIdx="3" presStyleCnt="4"/>
      <dgm:spPr/>
      <dgm:t>
        <a:bodyPr/>
        <a:lstStyle/>
        <a:p>
          <a:pPr rtl="1"/>
          <a:endParaRPr lang="ar-EG"/>
        </a:p>
      </dgm:t>
    </dgm:pt>
    <dgm:pt modelId="{60401965-AAD4-4381-996B-2CEEB1F15DCF}" type="pres">
      <dgm:prSet presAssocID="{00FA776F-B3ED-4F38-9B91-385C24CA4DA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E8F79F1A-73A8-4DEA-9D1D-4A2417E6453D}" type="presOf" srcId="{9BA6C357-0164-4A97-A3D4-6A3D0AE686DB}" destId="{787D7AFC-0815-4DFF-B3F5-65530E1DD741}" srcOrd="1" destOrd="0" presId="urn:microsoft.com/office/officeart/2005/8/layout/radial5"/>
    <dgm:cxn modelId="{4F84B0F5-5FEF-455D-9870-D0B410B9FA87}" type="presOf" srcId="{4548CEE1-C03E-4573-94BC-A01068FC0A49}" destId="{840F4D76-7EDC-432C-AFE7-01627E460305}" srcOrd="0" destOrd="0" presId="urn:microsoft.com/office/officeart/2005/8/layout/radial5"/>
    <dgm:cxn modelId="{47915C2F-7407-4E91-BA55-EF30076326EE}" srcId="{DED0E4AD-08E3-4DA0-809C-963A2078F8A3}" destId="{00FA776F-B3ED-4F38-9B91-385C24CA4DA4}" srcOrd="3" destOrd="0" parTransId="{D4B08FE1-B917-46E6-90BF-19C4E747BE55}" sibTransId="{E8F7799D-7C41-43ED-B366-1877978D4163}"/>
    <dgm:cxn modelId="{E699D59A-CA5D-47FE-83CA-34DFE2E15432}" type="presOf" srcId="{00FA776F-B3ED-4F38-9B91-385C24CA4DA4}" destId="{60401965-AAD4-4381-996B-2CEEB1F15DCF}" srcOrd="0" destOrd="0" presId="urn:microsoft.com/office/officeart/2005/8/layout/radial5"/>
    <dgm:cxn modelId="{5EAECD55-9764-4C2E-A734-6421AA026846}" type="presOf" srcId="{4C860230-2365-4399-9D3D-EF02E7CCCCF7}" destId="{910E0564-8612-440A-BCAC-7A1475FFEDB7}" srcOrd="1" destOrd="0" presId="urn:microsoft.com/office/officeart/2005/8/layout/radial5"/>
    <dgm:cxn modelId="{47242CDC-7ACA-4569-A092-3CD651E6D46A}" type="presOf" srcId="{D4B08FE1-B917-46E6-90BF-19C4E747BE55}" destId="{F0AD5E6E-F3B8-46ED-B1F2-353D35D74532}" srcOrd="0" destOrd="0" presId="urn:microsoft.com/office/officeart/2005/8/layout/radial5"/>
    <dgm:cxn modelId="{9BBC91BF-507B-4F6C-9C00-21930B9F4852}" type="presOf" srcId="{276335D0-0F2A-4954-A2DA-27D97200AFDB}" destId="{B09AD760-D3C6-4AFF-8942-1D7E1D9FB80C}" srcOrd="1" destOrd="0" presId="urn:microsoft.com/office/officeart/2005/8/layout/radial5"/>
    <dgm:cxn modelId="{C3739FE6-04D0-4351-B863-8F5CBEB6B07D}" srcId="{DED0E4AD-08E3-4DA0-809C-963A2078F8A3}" destId="{98FC3826-2534-4424-9F41-24CC755B7C66}" srcOrd="2" destOrd="0" parTransId="{4C860230-2365-4399-9D3D-EF02E7CCCCF7}" sibTransId="{CE6AAF36-A86F-4F88-8DB7-18240F4BF765}"/>
    <dgm:cxn modelId="{60F3DCD6-6F09-46BA-BA2D-E8383CAB4E61}" type="presOf" srcId="{98FC3826-2534-4424-9F41-24CC755B7C66}" destId="{8E13C59C-A3E2-43A7-A057-4886079D345D}" srcOrd="0" destOrd="0" presId="urn:microsoft.com/office/officeart/2005/8/layout/radial5"/>
    <dgm:cxn modelId="{BADC1B55-20F4-4BD3-B408-4269B9230F92}" type="presOf" srcId="{D4B08FE1-B917-46E6-90BF-19C4E747BE55}" destId="{D775E985-7267-411B-B03A-5D2B8E572A3B}" srcOrd="1" destOrd="0" presId="urn:microsoft.com/office/officeart/2005/8/layout/radial5"/>
    <dgm:cxn modelId="{93ADFFCA-7541-4395-9491-4F36C1575254}" type="presOf" srcId="{9BA6C357-0164-4A97-A3D4-6A3D0AE686DB}" destId="{D54A662B-D511-43EC-BE61-B6E51AFE7520}" srcOrd="0" destOrd="0" presId="urn:microsoft.com/office/officeart/2005/8/layout/radial5"/>
    <dgm:cxn modelId="{9C931D64-A94A-4AA5-881D-3E0910869D64}" srcId="{4548CEE1-C03E-4573-94BC-A01068FC0A49}" destId="{DED0E4AD-08E3-4DA0-809C-963A2078F8A3}" srcOrd="0" destOrd="0" parTransId="{7C8D1CE1-D9C8-4F3B-AD33-2C84F8EB7A16}" sibTransId="{B5536175-51DE-4A39-B28A-4AF2E4BBFD94}"/>
    <dgm:cxn modelId="{9963CB65-1A4A-4737-928C-E1BA99900562}" type="presOf" srcId="{84F4DBE5-ABF1-4010-820F-6C21CD243B9D}" destId="{B6F3D549-E944-4803-A130-495FDF2EF068}" srcOrd="0" destOrd="0" presId="urn:microsoft.com/office/officeart/2005/8/layout/radial5"/>
    <dgm:cxn modelId="{08951691-6F8A-4751-BAB3-80E74F532312}" type="presOf" srcId="{276335D0-0F2A-4954-A2DA-27D97200AFDB}" destId="{FB5B31E1-280B-4C8E-B442-EB1235D11ECF}" srcOrd="0" destOrd="0" presId="urn:microsoft.com/office/officeart/2005/8/layout/radial5"/>
    <dgm:cxn modelId="{24A76E2B-5CB0-4BF9-BA4B-44A08B8B2F96}" type="presOf" srcId="{DED0E4AD-08E3-4DA0-809C-963A2078F8A3}" destId="{A5CE004C-7942-4D7B-A3FF-CEA13D220D92}" srcOrd="0" destOrd="0" presId="urn:microsoft.com/office/officeart/2005/8/layout/radial5"/>
    <dgm:cxn modelId="{72383B6C-42A5-4357-B3AF-A41427044DAF}" srcId="{DED0E4AD-08E3-4DA0-809C-963A2078F8A3}" destId="{CDE67F65-D23E-4154-9229-4EE1684E3918}" srcOrd="0" destOrd="0" parTransId="{9BA6C357-0164-4A97-A3D4-6A3D0AE686DB}" sibTransId="{61C4846A-9A6F-44F2-AF73-35389569365E}"/>
    <dgm:cxn modelId="{4EA5C80A-6BAD-46D9-A06F-08E22982E197}" srcId="{DED0E4AD-08E3-4DA0-809C-963A2078F8A3}" destId="{84F4DBE5-ABF1-4010-820F-6C21CD243B9D}" srcOrd="1" destOrd="0" parTransId="{276335D0-0F2A-4954-A2DA-27D97200AFDB}" sibTransId="{2A858F6B-FF04-4AC6-B8E5-7238E03A6AC5}"/>
    <dgm:cxn modelId="{66E97394-FAD6-4DAD-B7CE-48B0DC18DE27}" type="presOf" srcId="{CDE67F65-D23E-4154-9229-4EE1684E3918}" destId="{9C2339B7-179A-4C5F-A0D1-AE0A642789AE}" srcOrd="0" destOrd="0" presId="urn:microsoft.com/office/officeart/2005/8/layout/radial5"/>
    <dgm:cxn modelId="{10AA2D5E-BEB2-4C33-8C2D-C94B109E0F39}" type="presOf" srcId="{4C860230-2365-4399-9D3D-EF02E7CCCCF7}" destId="{821BFC77-AA51-4E88-A6AD-011C351E8C12}" srcOrd="0" destOrd="0" presId="urn:microsoft.com/office/officeart/2005/8/layout/radial5"/>
    <dgm:cxn modelId="{68C9D9CF-3216-4129-AD51-F4A0E621C641}" type="presParOf" srcId="{840F4D76-7EDC-432C-AFE7-01627E460305}" destId="{A5CE004C-7942-4D7B-A3FF-CEA13D220D92}" srcOrd="0" destOrd="0" presId="urn:microsoft.com/office/officeart/2005/8/layout/radial5"/>
    <dgm:cxn modelId="{0D8143B6-7651-4C19-9D4B-644D8305622D}" type="presParOf" srcId="{840F4D76-7EDC-432C-AFE7-01627E460305}" destId="{D54A662B-D511-43EC-BE61-B6E51AFE7520}" srcOrd="1" destOrd="0" presId="urn:microsoft.com/office/officeart/2005/8/layout/radial5"/>
    <dgm:cxn modelId="{2CDC5455-201E-4925-9F74-C7E48DA74FA5}" type="presParOf" srcId="{D54A662B-D511-43EC-BE61-B6E51AFE7520}" destId="{787D7AFC-0815-4DFF-B3F5-65530E1DD741}" srcOrd="0" destOrd="0" presId="urn:microsoft.com/office/officeart/2005/8/layout/radial5"/>
    <dgm:cxn modelId="{B9F88D65-C315-4AF0-83BC-713973812B20}" type="presParOf" srcId="{840F4D76-7EDC-432C-AFE7-01627E460305}" destId="{9C2339B7-179A-4C5F-A0D1-AE0A642789AE}" srcOrd="2" destOrd="0" presId="urn:microsoft.com/office/officeart/2005/8/layout/radial5"/>
    <dgm:cxn modelId="{6F8B62F4-8B93-48C7-9E8E-1C5BF975AE5D}" type="presParOf" srcId="{840F4D76-7EDC-432C-AFE7-01627E460305}" destId="{FB5B31E1-280B-4C8E-B442-EB1235D11ECF}" srcOrd="3" destOrd="0" presId="urn:microsoft.com/office/officeart/2005/8/layout/radial5"/>
    <dgm:cxn modelId="{2068C21D-D87E-4D63-B658-BFEA4977FB7B}" type="presParOf" srcId="{FB5B31E1-280B-4C8E-B442-EB1235D11ECF}" destId="{B09AD760-D3C6-4AFF-8942-1D7E1D9FB80C}" srcOrd="0" destOrd="0" presId="urn:microsoft.com/office/officeart/2005/8/layout/radial5"/>
    <dgm:cxn modelId="{BB9645D3-0AE6-4230-8C55-1CDA48C8C1E3}" type="presParOf" srcId="{840F4D76-7EDC-432C-AFE7-01627E460305}" destId="{B6F3D549-E944-4803-A130-495FDF2EF068}" srcOrd="4" destOrd="0" presId="urn:microsoft.com/office/officeart/2005/8/layout/radial5"/>
    <dgm:cxn modelId="{78032F8E-B9A8-47E3-98E0-3036DAD5FED4}" type="presParOf" srcId="{840F4D76-7EDC-432C-AFE7-01627E460305}" destId="{821BFC77-AA51-4E88-A6AD-011C351E8C12}" srcOrd="5" destOrd="0" presId="urn:microsoft.com/office/officeart/2005/8/layout/radial5"/>
    <dgm:cxn modelId="{86E024EF-D5EC-4F95-9FF1-CAAB4DCA21B2}" type="presParOf" srcId="{821BFC77-AA51-4E88-A6AD-011C351E8C12}" destId="{910E0564-8612-440A-BCAC-7A1475FFEDB7}" srcOrd="0" destOrd="0" presId="urn:microsoft.com/office/officeart/2005/8/layout/radial5"/>
    <dgm:cxn modelId="{4A7575ED-C4E8-426A-945B-6C120B232B20}" type="presParOf" srcId="{840F4D76-7EDC-432C-AFE7-01627E460305}" destId="{8E13C59C-A3E2-43A7-A057-4886079D345D}" srcOrd="6" destOrd="0" presId="urn:microsoft.com/office/officeart/2005/8/layout/radial5"/>
    <dgm:cxn modelId="{4FE6FD25-C307-4682-9C40-ACC9AD120E28}" type="presParOf" srcId="{840F4D76-7EDC-432C-AFE7-01627E460305}" destId="{F0AD5E6E-F3B8-46ED-B1F2-353D35D74532}" srcOrd="7" destOrd="0" presId="urn:microsoft.com/office/officeart/2005/8/layout/radial5"/>
    <dgm:cxn modelId="{675E8E64-DA93-44E5-B248-F5F3EC19B564}" type="presParOf" srcId="{F0AD5E6E-F3B8-46ED-B1F2-353D35D74532}" destId="{D775E985-7267-411B-B03A-5D2B8E572A3B}" srcOrd="0" destOrd="0" presId="urn:microsoft.com/office/officeart/2005/8/layout/radial5"/>
    <dgm:cxn modelId="{D9A9613F-1220-47EB-B40D-A9026E77EC04}" type="presParOf" srcId="{840F4D76-7EDC-432C-AFE7-01627E460305}" destId="{60401965-AAD4-4381-996B-2CEEB1F15DC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040CB-9C16-40B5-9D35-2E1103D5F5C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87713B61-5CD6-4B99-AB02-F69E48819A8D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600" kern="1200" dirty="0" smtClean="0"/>
            <a:t>كتاب "</a:t>
          </a:r>
          <a:r>
            <a:rPr lang="ar-KW" sz="2600" b="1" kern="1200" dirty="0" smtClean="0"/>
            <a:t>البلاغة الواضحة</a:t>
          </a:r>
          <a:r>
            <a:rPr lang="ar-KW" sz="2600" kern="1200" dirty="0" smtClean="0"/>
            <a:t>" </a:t>
          </a:r>
          <a:endParaRPr lang="ar-EG" sz="2600" kern="1200" dirty="0"/>
        </a:p>
      </dsp:txBody>
      <dsp:txXfrm>
        <a:off x="92494" y="1446164"/>
        <a:ext cx="1804299" cy="1633633"/>
      </dsp:txXfrm>
    </dsp:sp>
    <dsp:sp modelId="{BB5C7A17-C06E-4E53-B616-02FEFFE07984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600" kern="1200" dirty="0" smtClean="0"/>
            <a:t>كتاب "</a:t>
          </a:r>
          <a:r>
            <a:rPr lang="ar-KW" sz="2600" b="1" kern="1200" dirty="0" smtClean="0"/>
            <a:t>زهر الربيع فى المعانى والبيان والبديع</a:t>
          </a:r>
          <a:r>
            <a:rPr lang="ar-KW" sz="2600" kern="1200" dirty="0" smtClean="0"/>
            <a:t>"</a:t>
          </a:r>
          <a:endParaRPr lang="ar-EG" sz="2600" kern="1200" dirty="0"/>
        </a:p>
      </dsp:txBody>
      <dsp:txXfrm>
        <a:off x="2172598" y="1446164"/>
        <a:ext cx="1804299" cy="1633633"/>
      </dsp:txXfrm>
    </dsp:sp>
    <dsp:sp modelId="{8A2AC203-9914-4EC6-89CB-2023D72F66A0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600" kern="1200" dirty="0" smtClean="0"/>
            <a:t>كتاب "</a:t>
          </a:r>
          <a:r>
            <a:rPr lang="ar-KW" sz="2600" b="1" kern="1200" dirty="0" smtClean="0"/>
            <a:t>قواعد اللغة العربية</a:t>
          </a:r>
          <a:r>
            <a:rPr lang="ar-KW" sz="2600" kern="1200" dirty="0" smtClean="0"/>
            <a:t>"</a:t>
          </a:r>
          <a:endParaRPr lang="ar-EG" sz="2600" kern="1200" dirty="0"/>
        </a:p>
      </dsp:txBody>
      <dsp:txXfrm>
        <a:off x="4252702" y="1446164"/>
        <a:ext cx="1804299" cy="1633633"/>
      </dsp:txXfrm>
    </dsp:sp>
    <dsp:sp modelId="{81E38585-EDC8-47B2-AFAC-0D8782903E7E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600" kern="1200" smtClean="0"/>
            <a:t>كتاب "</a:t>
          </a:r>
          <a:r>
            <a:rPr lang="ar-KW" sz="2600" b="1" kern="1200" smtClean="0"/>
            <a:t>الصنيع فى علم المعانى والبيان والبديع</a:t>
          </a:r>
          <a:r>
            <a:rPr lang="ar-KW" sz="2600" kern="1200" smtClean="0"/>
            <a:t>"</a:t>
          </a:r>
          <a:endParaRPr lang="ar-EG" sz="2600" kern="1200"/>
        </a:p>
      </dsp:txBody>
      <dsp:txXfrm>
        <a:off x="6332806" y="1446164"/>
        <a:ext cx="180429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4CE22-6303-44D0-B0CC-8F79BB57B512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A1DF08D4-BCF1-481C-B160-EE7CA800A041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500" kern="1200" dirty="0" smtClean="0"/>
            <a:t>الشيخ أمين الخولي</a:t>
          </a:r>
          <a:endParaRPr lang="ar-EG" sz="4500" kern="1200" dirty="0"/>
        </a:p>
      </dsp:txBody>
      <dsp:txXfrm>
        <a:off x="257157" y="2077240"/>
        <a:ext cx="2310994" cy="2025722"/>
      </dsp:txXfrm>
    </dsp:sp>
    <dsp:sp modelId="{53C1460C-FC60-4A36-9648-DF48320C3100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A44E9-F71A-4882-BCA7-EF5314A4CA8C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9BCBC3C9-5C00-4237-A066-085AC428562F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500" kern="1200" dirty="0" smtClean="0"/>
            <a:t>د.إبراهيم سلامة</a:t>
          </a:r>
          <a:endParaRPr lang="ar-EG" sz="4500" kern="1200" dirty="0"/>
        </a:p>
      </dsp:txBody>
      <dsp:txXfrm>
        <a:off x="3086266" y="1377174"/>
        <a:ext cx="2310994" cy="2025722"/>
      </dsp:txXfrm>
    </dsp:sp>
    <dsp:sp modelId="{41AD3D88-3BAD-4935-90D8-5A2F2210DA74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D84B8-720D-4162-81FD-97A9D06C3A57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B9DB691B-EE33-4A31-B320-3FEDACC2C8DE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500" kern="1200" dirty="0" smtClean="0"/>
            <a:t>د.طه حسين</a:t>
          </a:r>
          <a:endParaRPr lang="ar-EG" sz="4500" kern="1200" dirty="0"/>
        </a:p>
      </dsp:txBody>
      <dsp:txXfrm>
        <a:off x="5915374" y="677109"/>
        <a:ext cx="2310994" cy="2025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024D2-175A-4113-BFB5-530DC6B5E827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البلاغة العربية في دور نشأتها</a:t>
          </a:r>
          <a:endParaRPr lang="ar-EG" sz="1900" kern="1200" dirty="0"/>
        </a:p>
      </dsp:txBody>
      <dsp:txXfrm>
        <a:off x="3631760" y="200225"/>
        <a:ext cx="966078" cy="966078"/>
      </dsp:txXfrm>
    </dsp:sp>
    <dsp:sp modelId="{D447498C-142A-4F2E-B07F-283064379361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500" kern="1200"/>
        </a:p>
      </dsp:txBody>
      <dsp:txXfrm>
        <a:off x="4765376" y="1110177"/>
        <a:ext cx="254833" cy="276664"/>
      </dsp:txXfrm>
    </dsp:sp>
    <dsp:sp modelId="{48240ABC-1891-4CD0-AE5F-92642D2ECEB9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قدامة بن جعفر والنقد الأدبي</a:t>
          </a:r>
          <a:endParaRPr lang="ar-EG" sz="1900" kern="1200" dirty="0"/>
        </a:p>
      </dsp:txBody>
      <dsp:txXfrm>
        <a:off x="5292773" y="1407021"/>
        <a:ext cx="966078" cy="966078"/>
      </dsp:txXfrm>
    </dsp:sp>
    <dsp:sp modelId="{752DF137-5DA8-44E0-B435-C235ED5B2663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500" kern="1200"/>
        </a:p>
      </dsp:txBody>
      <dsp:txXfrm rot="10800000">
        <a:off x="5351228" y="2666314"/>
        <a:ext cx="254833" cy="276664"/>
      </dsp:txXfrm>
    </dsp:sp>
    <dsp:sp modelId="{1D6F0FD9-53D7-48EC-B8B1-1EBBEA57B8FE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البلاغة الغنية</a:t>
          </a:r>
          <a:endParaRPr lang="ar-EG" sz="1900" kern="1200" dirty="0"/>
        </a:p>
      </dsp:txBody>
      <dsp:txXfrm>
        <a:off x="4658323" y="3359659"/>
        <a:ext cx="966078" cy="966078"/>
      </dsp:txXfrm>
    </dsp:sp>
    <dsp:sp modelId="{026459F1-0614-486C-9969-DBDE087BD34C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500" kern="1200"/>
        </a:p>
      </dsp:txBody>
      <dsp:txXfrm rot="10800000">
        <a:off x="4052293" y="3704366"/>
        <a:ext cx="254833" cy="276664"/>
      </dsp:txXfrm>
    </dsp:sp>
    <dsp:sp modelId="{F7AEBED4-66B8-4878-AFD8-F47B7DF46702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فن الجناس</a:t>
          </a:r>
          <a:endParaRPr lang="ar-EG" sz="1900" kern="1200" dirty="0"/>
        </a:p>
      </dsp:txBody>
      <dsp:txXfrm>
        <a:off x="2605198" y="3359659"/>
        <a:ext cx="966078" cy="966078"/>
      </dsp:txXfrm>
    </dsp:sp>
    <dsp:sp modelId="{A654BD50-4C97-43AD-B347-2734CD3B381C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500" kern="1200"/>
        </a:p>
      </dsp:txBody>
      <dsp:txXfrm rot="10800000">
        <a:off x="2663653" y="2789780"/>
        <a:ext cx="254833" cy="276664"/>
      </dsp:txXfrm>
    </dsp:sp>
    <dsp:sp modelId="{436DB2FE-26C7-4D39-8047-20FDA4D77349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فن التشبيه</a:t>
          </a:r>
          <a:endParaRPr lang="ar-EG" sz="1900" kern="1200" dirty="0"/>
        </a:p>
      </dsp:txBody>
      <dsp:txXfrm>
        <a:off x="1970747" y="1407021"/>
        <a:ext cx="966078" cy="966078"/>
      </dsp:txXfrm>
    </dsp:sp>
    <dsp:sp modelId="{CF539252-D787-41A4-8DFE-60BD4A8D138A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500" kern="1200"/>
        </a:p>
      </dsp:txBody>
      <dsp:txXfrm>
        <a:off x="3104363" y="1186483"/>
        <a:ext cx="254833" cy="276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004C-7942-4D7B-A3FF-CEA13D220D92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تقسيم البلاغة</a:t>
          </a:r>
          <a:endParaRPr lang="ar-EG" sz="2800" kern="1200" dirty="0"/>
        </a:p>
      </dsp:txBody>
      <dsp:txXfrm>
        <a:off x="3694271" y="1842453"/>
        <a:ext cx="841056" cy="841056"/>
      </dsp:txXfrm>
    </dsp:sp>
    <dsp:sp modelId="{D54A662B-D511-43EC-BE61-B6E51AFE7520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800" kern="1200"/>
        </a:p>
      </dsp:txBody>
      <dsp:txXfrm>
        <a:off x="4026558" y="1354047"/>
        <a:ext cx="176483" cy="242645"/>
      </dsp:txXfrm>
    </dsp:sp>
    <dsp:sp modelId="{9C2339B7-179A-4C5F-A0D1-AE0A642789AE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النظرة الجزئية</a:t>
          </a:r>
          <a:endParaRPr lang="ar-EG" sz="2000" kern="1200" dirty="0"/>
        </a:p>
      </dsp:txBody>
      <dsp:txXfrm>
        <a:off x="3694271" y="177323"/>
        <a:ext cx="841056" cy="841056"/>
      </dsp:txXfrm>
    </dsp:sp>
    <dsp:sp modelId="{FB5B31E1-280B-4C8E-B442-EB1235D11ECF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800" kern="1200"/>
        </a:p>
      </dsp:txBody>
      <dsp:txXfrm>
        <a:off x="4814170" y="2141658"/>
        <a:ext cx="176483" cy="242645"/>
      </dsp:txXfrm>
    </dsp:sp>
    <dsp:sp modelId="{B6F3D549-E944-4803-A130-495FDF2EF068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التعالي المعياري</a:t>
          </a:r>
          <a:endParaRPr lang="ar-EG" sz="2000" kern="1200" dirty="0"/>
        </a:p>
      </dsp:txBody>
      <dsp:txXfrm>
        <a:off x="5359401" y="1842453"/>
        <a:ext cx="841056" cy="841056"/>
      </dsp:txXfrm>
    </dsp:sp>
    <dsp:sp modelId="{821BFC77-AA51-4E88-A6AD-011C351E8C12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800" kern="1200"/>
        </a:p>
      </dsp:txBody>
      <dsp:txXfrm>
        <a:off x="4026558" y="2929271"/>
        <a:ext cx="176483" cy="242645"/>
      </dsp:txXfrm>
    </dsp:sp>
    <dsp:sp modelId="{8E13C59C-A3E2-43A7-A057-4886079D345D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الغاية التحسينية</a:t>
          </a:r>
          <a:endParaRPr lang="ar-EG" sz="2000" kern="1200" dirty="0"/>
        </a:p>
      </dsp:txBody>
      <dsp:txXfrm>
        <a:off x="3694271" y="3507583"/>
        <a:ext cx="841056" cy="841056"/>
      </dsp:txXfrm>
    </dsp:sp>
    <dsp:sp modelId="{F0AD5E6E-F3B8-46ED-B1F2-353D35D74532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800" kern="1200"/>
        </a:p>
      </dsp:txBody>
      <dsp:txXfrm rot="10800000">
        <a:off x="3238946" y="2141658"/>
        <a:ext cx="176483" cy="242645"/>
      </dsp:txXfrm>
    </dsp:sp>
    <dsp:sp modelId="{60401965-AAD4-4381-996B-2CEEB1F15DCF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kern="1200" dirty="0" smtClean="0"/>
            <a:t>الجمود والجفاف والتعقيد</a:t>
          </a:r>
          <a:endParaRPr lang="ar-EG" sz="2000" kern="1200" dirty="0"/>
        </a:p>
      </dsp:txBody>
      <dsp:txXfrm>
        <a:off x="2029141" y="1842453"/>
        <a:ext cx="841056" cy="841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2AD2D6-B401-435C-A4D9-20A39B36C1F7}" type="datetimeFigureOut">
              <a:rPr lang="ar-EG" smtClean="0"/>
              <a:t>26/09/1442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36CCB5-C183-4194-9C24-535139B16F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413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69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904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90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382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924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235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756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76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757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427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05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26/03/1442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6D2E2-2297-4B58-A26D-2C584FD2C1B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945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>
                <a:solidFill>
                  <a:prstClr val="black"/>
                </a:solidFill>
              </a:rPr>
              <a:t>مقرر </a:t>
            </a:r>
            <a:r>
              <a:rPr lang="ar-EG" b="1" dirty="0">
                <a:ea typeface="Calibri"/>
                <a:cs typeface="Simplified Arabic"/>
              </a:rPr>
              <a:t>بلاغة ( الأسلوبيات ) </a:t>
            </a:r>
            <a:r>
              <a:rPr lang="en-US" b="1" dirty="0">
                <a:ea typeface="Calibri"/>
                <a:cs typeface="Simplified Arabic"/>
              </a:rPr>
              <a:t>A413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ar-EG" sz="3300" b="1" dirty="0">
                <a:solidFill>
                  <a:srgbClr val="0070C0"/>
                </a:solidFill>
              </a:rPr>
              <a:t>إعداد: د.محمد عبد الله محمد</a:t>
            </a:r>
          </a:p>
          <a:p>
            <a:pPr lvl="0"/>
            <a:r>
              <a:rPr lang="ar-EG" sz="3300" b="1" dirty="0">
                <a:solidFill>
                  <a:srgbClr val="0070C0"/>
                </a:solidFill>
              </a:rPr>
              <a:t>قسم اللغة </a:t>
            </a:r>
            <a:r>
              <a:rPr lang="ar-EG" sz="3300" b="1" dirty="0" smtClean="0">
                <a:solidFill>
                  <a:srgbClr val="0070C0"/>
                </a:solidFill>
              </a:rPr>
              <a:t>العربية</a:t>
            </a:r>
          </a:p>
          <a:p>
            <a:pPr lvl="0"/>
            <a:r>
              <a:rPr lang="ar-EG" sz="3300" b="1" dirty="0" smtClean="0">
                <a:solidFill>
                  <a:srgbClr val="0070C0"/>
                </a:solidFill>
              </a:rPr>
              <a:t>الفرقة الرابعة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0"/>
            <a:ext cx="185261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1</a:t>
            </a:fld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7291387" y="1292225"/>
            <a:ext cx="1852613" cy="624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3200" b="1" dirty="0" smtClean="0"/>
              <a:t>كلية التربية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2665052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التدريبات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5209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3600" b="1" dirty="0">
                <a:solidFill>
                  <a:srgbClr val="000000"/>
                </a:solidFill>
                <a:ea typeface="Times New Roman"/>
                <a:cs typeface="Alawi Khaïbar"/>
              </a:rPr>
              <a:t>س1:أكمل العبارات الآتية:</a:t>
            </a:r>
            <a:endParaRPr lang="en-US" sz="1800" dirty="0">
              <a:ea typeface="Calibri"/>
              <a:cs typeface="Arial"/>
            </a:endParaRPr>
          </a:p>
          <a:p>
            <a:pPr marL="268605" indent="-269875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-التفت أمين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الخولي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إلى أن  البحث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البلاغي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القديم انحصر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في............</a:t>
            </a:r>
            <a:endParaRPr lang="en-US" sz="1800" dirty="0">
              <a:ea typeface="Calibri"/>
              <a:cs typeface="Arial"/>
            </a:endParaRPr>
          </a:p>
          <a:p>
            <a:pPr marL="268605" indent="-269875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dirty="0">
                <a:latin typeface="Simplified Arabic"/>
                <a:ea typeface="Calibri"/>
                <a:cs typeface="Traditional Arabic"/>
              </a:rPr>
              <a:t>2- أوجه القصور التى رصدتها الدراسات البلاغية القديمة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في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البلاغة القديمة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هي........،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........، ........، ........</a:t>
            </a:r>
            <a:endParaRPr lang="en-US" sz="1800" dirty="0">
              <a:ea typeface="Calibri"/>
              <a:cs typeface="Arial"/>
            </a:endParaRPr>
          </a:p>
          <a:p>
            <a:pPr marL="268605" indent="-269875" algn="justLow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EG" dirty="0">
                <a:latin typeface="Simplified Arabic"/>
                <a:ea typeface="Calibri"/>
                <a:cs typeface="Traditional Arabic"/>
              </a:rPr>
              <a:t>3-كان البحث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البلاغي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القديم فى علم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المعاني مقتصرًا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على...........</a:t>
            </a:r>
            <a:r>
              <a:rPr lang="ar-EG" dirty="0">
                <a:ea typeface="Calibri"/>
                <a:cs typeface="Simplified Arabic"/>
              </a:rPr>
              <a:t>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،</a:t>
            </a:r>
            <a:r>
              <a:rPr lang="ar-EG" dirty="0">
                <a:ea typeface="Calibri"/>
                <a:cs typeface="Simplified Arabic"/>
              </a:rPr>
              <a:t>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أما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في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علم البيان فقد كان </a:t>
            </a:r>
            <a:r>
              <a:rPr lang="ar-EG" dirty="0" smtClean="0">
                <a:latin typeface="Simplified Arabic"/>
                <a:ea typeface="Calibri"/>
                <a:cs typeface="Traditional Arabic"/>
              </a:rPr>
              <a:t>قاصرًا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على</a:t>
            </a:r>
            <a:r>
              <a:rPr lang="ar-EG" dirty="0">
                <a:ea typeface="Calibri"/>
                <a:cs typeface="Simplified Arabic"/>
              </a:rPr>
              <a:t> </a:t>
            </a:r>
            <a:r>
              <a:rPr lang="ar-EG" dirty="0">
                <a:latin typeface="Simplified Arabic"/>
                <a:ea typeface="Calibri"/>
                <a:cs typeface="Traditional Arabic"/>
              </a:rPr>
              <a:t>............</a:t>
            </a:r>
            <a:endParaRPr lang="en-US" sz="1800" dirty="0">
              <a:ea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245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ar-EG" sz="7100" b="1" dirty="0">
                <a:solidFill>
                  <a:srgbClr val="7030A0"/>
                </a:solidFill>
              </a:rPr>
              <a:t>من البلاغة إلى </a:t>
            </a:r>
            <a:r>
              <a:rPr lang="ar-EG" sz="7100" b="1" dirty="0" smtClean="0">
                <a:solidFill>
                  <a:srgbClr val="7030A0"/>
                </a:solidFill>
              </a:rPr>
              <a:t>الأسلوبية</a:t>
            </a:r>
          </a:p>
          <a:p>
            <a:pPr marL="0" lvl="0" indent="0" algn="ctr">
              <a:buNone/>
            </a:pPr>
            <a:endParaRPr lang="ar-EG" sz="7100" b="1" dirty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ar-EG" sz="5400" b="1" dirty="0" smtClean="0">
                <a:solidFill>
                  <a:srgbClr val="7030A0"/>
                </a:solidFill>
              </a:rPr>
              <a:t>(( </a:t>
            </a:r>
            <a:r>
              <a:rPr lang="ar-EG" sz="5400" b="1" dirty="0">
                <a:solidFill>
                  <a:srgbClr val="7030A0"/>
                </a:solidFill>
              </a:rPr>
              <a:t>محاولة للخروج من المعيارية ))</a:t>
            </a:r>
          </a:p>
          <a:p>
            <a:endParaRPr lang="ar-EG" dirty="0" smtClean="0"/>
          </a:p>
          <a:p>
            <a:endParaRPr lang="ar-EG" dirty="0"/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620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justLow">
              <a:spcBef>
                <a:spcPct val="20000"/>
              </a:spcBef>
            </a:pPr>
            <a:r>
              <a:rPr lang="ar-EG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البلاغة </a:t>
            </a:r>
            <a:r>
              <a:rPr lang="ar-EG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من العلوم التى شملتها المناهج الجديدة فى </a:t>
            </a:r>
            <a:r>
              <a:rPr lang="ar-EG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البحث، فاتجهت المحاولات الأولى </a:t>
            </a:r>
            <a:r>
              <a:rPr lang="ar-EG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إلى التخلص من الشروح والحواش والتقريرات، ومن هذه المحاولات </a:t>
            </a:r>
            <a:r>
              <a:rPr lang="ar-EG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ar-EG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372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8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269875" algn="justLow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KW" sz="24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بقيت البلاغة تقرأ فى المتون والشروح والحواشى حتى كانت النهضة الحديثة وتطور التعليم ، وتوالت البعثات وازداد اتصال العرب بالغرب، واطلعوا على مناهج بحثه وطرق تأليفه، ورأوا أنه لابد من أن تتجدد مناهج بحثهم، وكانت البلاغة من العلوم التى شملتها المناهج الجديدة فى البحث</a:t>
            </a:r>
            <a:r>
              <a:rPr lang="ar-KW" sz="2400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KW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وكانت </a:t>
            </a: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المحاولات الأولى فى العصر الحديث تتجه إلى التخلص من الشروح والحواش والتقريرات، ومن هذه المحاولات كتاب "</a:t>
            </a:r>
            <a:r>
              <a:rPr lang="ar-KW" b="1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الصنيع فى علم المعانى والبيان والبديع</a:t>
            </a: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" للشيخ محمد البسيونى (ت 1310هـ)، ويعد هذا الكتاب بادرة طيبة فى مؤلفه حيث نبه الناس إلى التأليف فى البلاغة والنقد ، والابتعاد عن منهج الشروح والتعليقات .</a:t>
            </a:r>
            <a:endParaRPr lang="en-US" sz="1800" dirty="0">
              <a:ea typeface="Calibri"/>
              <a:cs typeface="Arial"/>
            </a:endParaRPr>
          </a:p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وفى سنة 1337هـ ألف حفنى ناصف كتاب "</a:t>
            </a:r>
            <a:r>
              <a:rPr lang="ar-KW" b="1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قواعد اللغة العربية</a:t>
            </a: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"، وهو مجموعة دروس فى النحو والصرف والبلاغة، وبقى هذا الكتاب زمنًا طويلاً العمدة فى تعليم اللغة العربية بالرغم مما فيه من اختصار </a:t>
            </a:r>
            <a:r>
              <a:rPr lang="ar-KW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.</a:t>
            </a:r>
            <a:endParaRPr lang="ar-EG" dirty="0" smtClean="0">
              <a:solidFill>
                <a:srgbClr val="000000"/>
              </a:solidFill>
              <a:latin typeface="Times New Roman"/>
              <a:ea typeface="Times New Roman"/>
              <a:cs typeface="Traditional Arabic"/>
            </a:endParaRPr>
          </a:p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endParaRPr lang="en-US" sz="18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408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/>
            <a:r>
              <a:rPr lang="ar-EG" sz="2800" b="1" dirty="0"/>
              <a:t>وأنشئت الجامعة المصرية، </a:t>
            </a:r>
            <a:r>
              <a:rPr lang="ar-EG" sz="2800" b="1" dirty="0" smtClean="0"/>
              <a:t>وظهرت كذلك </a:t>
            </a:r>
            <a:r>
              <a:rPr lang="ar-EG" sz="2800" b="1" dirty="0"/>
              <a:t>جهود أساتذتها فى مجال تجديد البحث </a:t>
            </a:r>
            <a:r>
              <a:rPr lang="ar-EG" sz="2800" b="1" dirty="0" smtClean="0"/>
              <a:t>البلاغي، ومنهم:</a:t>
            </a:r>
            <a:endParaRPr lang="ar-EG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060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33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وتوالت الدراسات والبحوث الجامعية فى البلاغة ، ومن الكتب التى ظهرت على سبيل المثال لا الحصر </a:t>
            </a:r>
            <a:endParaRPr lang="ar-E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988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453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269875" algn="justLow">
              <a:lnSpc>
                <a:spcPct val="115000"/>
              </a:lnSpc>
              <a:spcAft>
                <a:spcPts val="1000"/>
              </a:spcAft>
            </a:pPr>
            <a:r>
              <a:rPr lang="ar-KW" sz="28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وقد حاولت هذه الدراسات وغيرهم أن تضع مناهج جديدة لدراسة البلاغة منطلقة </a:t>
            </a:r>
            <a:r>
              <a:rPr lang="ar-KW" sz="2800" baseline="-250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–</a:t>
            </a:r>
            <a:r>
              <a:rPr lang="ar-KW" sz="28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 أولاً </a:t>
            </a:r>
            <a:r>
              <a:rPr lang="ar-KW" sz="2800" baseline="-250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-</a:t>
            </a:r>
            <a:r>
              <a:rPr lang="ar-KW" sz="2800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 من بيان أوجه القصور فى البلاغة القديمة ، والتى يمكن إجمالها فيما يأتى :</a:t>
            </a:r>
            <a:endParaRPr lang="en-US" sz="1800" dirty="0">
              <a:ea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47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21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KW" sz="4000" b="1" dirty="0">
                <a:solidFill>
                  <a:srgbClr val="FF0000"/>
                </a:solidFill>
                <a:latin typeface="Times New Roman"/>
                <a:ea typeface="Times New Roman"/>
                <a:cs typeface="Traditional Arabic"/>
              </a:rPr>
              <a:t>أوجه القصور فى البلاغة القديمة</a:t>
            </a:r>
            <a:endParaRPr lang="ar-EG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 smtClean="0">
                <a:latin typeface="Times New Roman"/>
                <a:ea typeface="Times New Roman"/>
                <a:cs typeface="Traditional Arabic"/>
              </a:rPr>
              <a:t>ارتباط </a:t>
            </a:r>
            <a:r>
              <a:rPr lang="ar-SA" sz="3600" b="1" dirty="0">
                <a:latin typeface="Times New Roman"/>
                <a:ea typeface="Times New Roman"/>
                <a:cs typeface="Traditional Arabic"/>
              </a:rPr>
              <a:t>البلاغة بالغاية التحسينية :</a:t>
            </a:r>
            <a:endParaRPr lang="en-US" sz="1800" dirty="0">
              <a:ea typeface="Calibri"/>
              <a:cs typeface="Arial"/>
            </a:endParaRPr>
          </a:p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EG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لم يخل التناول العربى للدرس البلاغى من الإشارة إلى الغاية التحسينية التى حملتها البلاغة ، وارتبطت بنقد بعض المفاهيم المؤسسة لعلومها ، وبخاصة علم البديع .</a:t>
            </a:r>
            <a:endParaRPr lang="en-US" sz="1800" dirty="0"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Traditional Arabic"/>
                <a:sym typeface="Wingdings 2"/>
              </a:rPr>
              <a:t></a:t>
            </a:r>
            <a:r>
              <a:rPr lang="en-US" b="1" dirty="0">
                <a:latin typeface="Times New Roman"/>
                <a:ea typeface="Times New Roman"/>
                <a:cs typeface="Traditional Arabic"/>
                <a:sym typeface="Wingdings"/>
              </a:rPr>
              <a:t></a:t>
            </a:r>
            <a:r>
              <a:rPr lang="en-US" dirty="0">
                <a:latin typeface="Times New Roman"/>
                <a:ea typeface="Times New Roman"/>
                <a:cs typeface="Traditional Arabic"/>
                <a:sym typeface="Wingdings 2"/>
              </a:rPr>
              <a:t></a:t>
            </a:r>
            <a:endParaRPr lang="en-US" sz="1800" dirty="0">
              <a:ea typeface="Calibri"/>
              <a:cs typeface="Arial"/>
            </a:endParaRPr>
          </a:p>
          <a:p>
            <a:pPr indent="252095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 smtClean="0">
                <a:latin typeface="Times New Roman"/>
                <a:ea typeface="Times New Roman"/>
                <a:cs typeface="Traditional Arabic"/>
              </a:rPr>
              <a:t>الجمود </a:t>
            </a:r>
            <a:r>
              <a:rPr lang="ar-SA" sz="3600" b="1" dirty="0">
                <a:latin typeface="Times New Roman"/>
                <a:ea typeface="Times New Roman"/>
                <a:cs typeface="Traditional Arabic"/>
              </a:rPr>
              <a:t>والجفاف والتعقيد :</a:t>
            </a:r>
            <a:endParaRPr lang="en-US" sz="1800" dirty="0">
              <a:ea typeface="Calibri"/>
              <a:cs typeface="Arial"/>
            </a:endParaRPr>
          </a:p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وقد أشار إلى هذه المآخذ غير واحد من المحدثين فى طليعتهم أمين الخولى الذى ربط هذه الصفات بعلاقة البلاغة بالمنطق والاستدلال ، كما التفت المراغى إلى هذه المآخذ ملقيًا بالتبعة على السكاكى لعقده فصلاً عن الاستدلال فى كتابه مفتاح </a:t>
            </a:r>
            <a:r>
              <a:rPr lang="ar-KW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العلوم</a:t>
            </a:r>
            <a:r>
              <a:rPr lang="ar-EG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.</a:t>
            </a:r>
            <a:endParaRPr lang="en-US" sz="1800" dirty="0">
              <a:ea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077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/>
              <a:t>البلاغة والأسلوبية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2095">
              <a:lnSpc>
                <a:spcPct val="115000"/>
              </a:lnSpc>
              <a:spcAft>
                <a:spcPts val="1000"/>
              </a:spcAft>
            </a:pP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لقد سعت الدراسات النقدية العربية الحديثة إلى إلى استثمار المقولات والنظريات البلاغية الناضجة فى الفكر العريى القديم ، مع الإفادة في الوقت نفسه من التيّارات الخصبة التي وفدت من الغرب مع مطلع نهضتنا الحديثة.</a:t>
            </a:r>
            <a:endParaRPr lang="en-US" sz="1800" dirty="0">
              <a:ea typeface="Calibri"/>
              <a:cs typeface="Arial"/>
            </a:endParaRPr>
          </a:p>
          <a:p>
            <a:pPr indent="252095" algn="justLow">
              <a:lnSpc>
                <a:spcPct val="115000"/>
              </a:lnSpc>
              <a:spcAft>
                <a:spcPts val="1000"/>
              </a:spcAft>
            </a:pPr>
            <a:r>
              <a:rPr lang="ar-KW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وكان الحديث عن الأسلوبية الحديثة هو الوسيلة الصّحيحة لعقد المقارنة بينها وبين موروثنا البلاغي، من خلال تحديد مفهوم الأصالة والمعاصرة، بحيث لا يكون هناك تعصُّب لقديم أو انغلاق أمام جديد</a:t>
            </a:r>
            <a:r>
              <a:rPr lang="ar-KW" dirty="0" smtClean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".</a:t>
            </a:r>
            <a:endParaRPr lang="en-US" sz="1800" dirty="0">
              <a:ea typeface="Calibri"/>
              <a:cs typeface="Arial"/>
            </a:endParaRP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بلاغة (الأسلوبيات)             د.محمد عبد الله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D2E2-2297-4B58-A26D-2C584FD2C1BF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325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601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مقرر بلاغة ( الأسلوبيات ) A413</vt:lpstr>
      <vt:lpstr>PowerPoint Presentation</vt:lpstr>
      <vt:lpstr>البلاغة من العلوم التى شملتها المناهج الجديدة فى البحث، فاتجهت المحاولات الأولى إلى التخلص من الشروح والحواش والتقريرات، ومن هذه المحاولات :</vt:lpstr>
      <vt:lpstr>بقيت البلاغة تقرأ فى المتون والشروح والحواشى حتى كانت النهضة الحديثة وتطور التعليم ، وتوالت البعثات وازداد اتصال العرب بالغرب، واطلعوا على مناهج بحثه وطرق تأليفه، ورأوا أنه لابد من أن تتجدد مناهج بحثهم، وكانت البلاغة من العلوم التى شملتها المناهج الجديدة فى البحث.</vt:lpstr>
      <vt:lpstr>وأنشئت الجامعة المصرية، وظهرت كذلك جهود أساتذتها فى مجال تجديد البحث البلاغي، ومنهم:</vt:lpstr>
      <vt:lpstr>وتوالت الدراسات والبحوث الجامعية فى البلاغة ، ومن الكتب التى ظهرت على سبيل المثال لا الحصر </vt:lpstr>
      <vt:lpstr>وقد حاولت هذه الدراسات وغيرهم أن تضع مناهج جديدة لدراسة البلاغة منطلقة – أولاً - من بيان أوجه القصور فى البلاغة القديمة ، والتى يمكن إجمالها فيما يأتى :</vt:lpstr>
      <vt:lpstr>أوجه القصور فى البلاغة القديمة</vt:lpstr>
      <vt:lpstr>البلاغة والأسلوبية </vt:lpstr>
      <vt:lpstr>التدريبات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علم الأسلوب (المحاضرة1)</dc:title>
  <dc:creator>VISTA CENTER</dc:creator>
  <cp:lastModifiedBy>VISTA CENTER</cp:lastModifiedBy>
  <cp:revision>11</cp:revision>
  <dcterms:created xsi:type="dcterms:W3CDTF">2020-11-11T19:09:17Z</dcterms:created>
  <dcterms:modified xsi:type="dcterms:W3CDTF">2021-05-07T18:54:51Z</dcterms:modified>
</cp:coreProperties>
</file>