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79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iFNEsP2GVazE82JGamXQ==" hashData="+WjT67QUJr3nAzRg5KB/3dkH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1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015C3-8D96-4C1C-838D-F69BAD4EDE81}" type="doc">
      <dgm:prSet loTypeId="urn:microsoft.com/office/officeart/2005/8/layout/cycle5" loCatId="cycl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9284A180-538F-4510-99A1-F78A23E37E8E}">
      <dgm:prSet phldrT="[Text]"/>
      <dgm:spPr/>
      <dgm:t>
        <a:bodyPr/>
        <a:lstStyle/>
        <a:p>
          <a:pPr rtl="1"/>
          <a:r>
            <a:rPr lang="ar-EG" dirty="0" smtClean="0"/>
            <a:t>الاحتراز من العبث</a:t>
          </a:r>
          <a:endParaRPr lang="ar-EG" dirty="0"/>
        </a:p>
      </dgm:t>
    </dgm:pt>
    <dgm:pt modelId="{F6AE9815-E72E-4BDD-8FA2-5C7DC6428967}" type="parTrans" cxnId="{D64B4EF9-F637-44BD-BC51-90D3547E1C84}">
      <dgm:prSet/>
      <dgm:spPr/>
      <dgm:t>
        <a:bodyPr/>
        <a:lstStyle/>
        <a:p>
          <a:pPr rtl="1"/>
          <a:endParaRPr lang="ar-EG"/>
        </a:p>
      </dgm:t>
    </dgm:pt>
    <dgm:pt modelId="{9E66153C-6334-4483-B98D-C200275E5264}" type="sibTrans" cxnId="{D64B4EF9-F637-44BD-BC51-90D3547E1C84}">
      <dgm:prSet/>
      <dgm:spPr/>
      <dgm:t>
        <a:bodyPr/>
        <a:lstStyle/>
        <a:p>
          <a:pPr rtl="1"/>
          <a:endParaRPr lang="ar-EG"/>
        </a:p>
      </dgm:t>
    </dgm:pt>
    <dgm:pt modelId="{E20DCE90-7084-433F-8D56-4A0F4F4D72E5}">
      <dgm:prSet/>
      <dgm:spPr/>
      <dgm:t>
        <a:bodyPr/>
        <a:lstStyle/>
        <a:p>
          <a:pPr rtl="1"/>
          <a:r>
            <a:rPr lang="ar-SA" b="1" smtClean="0"/>
            <a:t>عدم إعلان الغرض لغير المخاطب </a:t>
          </a:r>
          <a:endParaRPr lang="ar-EG"/>
        </a:p>
      </dgm:t>
    </dgm:pt>
    <dgm:pt modelId="{C5E5F5D4-CC37-4AB5-9ABD-AD3B098AC842}" type="parTrans" cxnId="{142D30EC-CC6C-46E4-99CC-B5742832298E}">
      <dgm:prSet/>
      <dgm:spPr/>
      <dgm:t>
        <a:bodyPr/>
        <a:lstStyle/>
        <a:p>
          <a:pPr rtl="1"/>
          <a:endParaRPr lang="ar-EG"/>
        </a:p>
      </dgm:t>
    </dgm:pt>
    <dgm:pt modelId="{200A9333-FE1C-4EE0-9249-13B4194766D9}" type="sibTrans" cxnId="{142D30EC-CC6C-46E4-99CC-B5742832298E}">
      <dgm:prSet/>
      <dgm:spPr/>
      <dgm:t>
        <a:bodyPr/>
        <a:lstStyle/>
        <a:p>
          <a:pPr rtl="1"/>
          <a:endParaRPr lang="ar-EG"/>
        </a:p>
      </dgm:t>
    </dgm:pt>
    <dgm:pt modelId="{50B8E53A-A603-468F-8B1F-7AEE881A2D39}">
      <dgm:prSet/>
      <dgm:spPr/>
      <dgm:t>
        <a:bodyPr/>
        <a:lstStyle/>
        <a:p>
          <a:pPr rtl="1"/>
          <a:r>
            <a:rPr lang="ar-SA" b="1" smtClean="0"/>
            <a:t>تعجيل المسرة أو المساءة </a:t>
          </a:r>
          <a:endParaRPr lang="ar-EG"/>
        </a:p>
      </dgm:t>
    </dgm:pt>
    <dgm:pt modelId="{5A24C965-5861-4D63-86EA-E53BF86D5098}" type="parTrans" cxnId="{F4073F24-2BB7-4213-BECA-62A4E5C705EF}">
      <dgm:prSet/>
      <dgm:spPr/>
      <dgm:t>
        <a:bodyPr/>
        <a:lstStyle/>
        <a:p>
          <a:pPr rtl="1"/>
          <a:endParaRPr lang="ar-EG"/>
        </a:p>
      </dgm:t>
    </dgm:pt>
    <dgm:pt modelId="{E3AE61D6-C1F5-4481-AE7D-AE9EA3380CE4}" type="sibTrans" cxnId="{F4073F24-2BB7-4213-BECA-62A4E5C705EF}">
      <dgm:prSet/>
      <dgm:spPr/>
      <dgm:t>
        <a:bodyPr/>
        <a:lstStyle/>
        <a:p>
          <a:pPr rtl="1"/>
          <a:endParaRPr lang="ar-EG"/>
        </a:p>
      </dgm:t>
    </dgm:pt>
    <dgm:pt modelId="{51BEB448-8FFF-4B84-AEEA-78420616DA29}">
      <dgm:prSet/>
      <dgm:spPr/>
      <dgm:t>
        <a:bodyPr/>
        <a:lstStyle/>
        <a:p>
          <a:pPr rtl="1"/>
          <a:r>
            <a:rPr lang="ar-SA" b="1" smtClean="0"/>
            <a:t>الخوف منه أو عليه</a:t>
          </a:r>
          <a:endParaRPr lang="ar-EG"/>
        </a:p>
      </dgm:t>
    </dgm:pt>
    <dgm:pt modelId="{A4D64306-ECBA-491A-8AB6-985BAE1982A9}" type="parTrans" cxnId="{97A7E2C0-CFFB-4CE8-9B01-A699D2B2DB8E}">
      <dgm:prSet/>
      <dgm:spPr/>
      <dgm:t>
        <a:bodyPr/>
        <a:lstStyle/>
        <a:p>
          <a:pPr rtl="1"/>
          <a:endParaRPr lang="ar-EG"/>
        </a:p>
      </dgm:t>
    </dgm:pt>
    <dgm:pt modelId="{15D35A8A-12A8-45E3-AD73-531B43930A2A}" type="sibTrans" cxnId="{97A7E2C0-CFFB-4CE8-9B01-A699D2B2DB8E}">
      <dgm:prSet/>
      <dgm:spPr/>
      <dgm:t>
        <a:bodyPr/>
        <a:lstStyle/>
        <a:p>
          <a:pPr rtl="1"/>
          <a:endParaRPr lang="ar-EG"/>
        </a:p>
      </dgm:t>
    </dgm:pt>
    <dgm:pt modelId="{A528D308-2576-4BCF-B69E-B5D78F173AC3}">
      <dgm:prSet/>
      <dgm:spPr/>
      <dgm:t>
        <a:bodyPr/>
        <a:lstStyle/>
        <a:p>
          <a:pPr rtl="1"/>
          <a:r>
            <a:rPr lang="ar-SA" b="1" smtClean="0"/>
            <a:t>ضيق المقام عن إطالة الكلام</a:t>
          </a:r>
          <a:endParaRPr lang="ar-EG"/>
        </a:p>
      </dgm:t>
    </dgm:pt>
    <dgm:pt modelId="{F8BB118D-BCCD-4070-9E84-248D68F4CE81}" type="parTrans" cxnId="{F5C60FA6-01D6-4785-B929-1C84AEA668AB}">
      <dgm:prSet/>
      <dgm:spPr/>
      <dgm:t>
        <a:bodyPr/>
        <a:lstStyle/>
        <a:p>
          <a:pPr rtl="1"/>
          <a:endParaRPr lang="ar-EG"/>
        </a:p>
      </dgm:t>
    </dgm:pt>
    <dgm:pt modelId="{4D63B1BA-82A5-46A2-B4DB-2552A79B57BA}" type="sibTrans" cxnId="{F5C60FA6-01D6-4785-B929-1C84AEA668AB}">
      <dgm:prSet/>
      <dgm:spPr/>
      <dgm:t>
        <a:bodyPr/>
        <a:lstStyle/>
        <a:p>
          <a:pPr rtl="1"/>
          <a:endParaRPr lang="ar-EG"/>
        </a:p>
      </dgm:t>
    </dgm:pt>
    <dgm:pt modelId="{8AFA0D01-4000-43A1-8946-4CE374C4A7D9}">
      <dgm:prSet/>
      <dgm:spPr/>
      <dgm:t>
        <a:bodyPr/>
        <a:lstStyle/>
        <a:p>
          <a:pPr rtl="1"/>
          <a:r>
            <a:rPr lang="ar-SA" b="1" smtClean="0"/>
            <a:t>تكثير الفائدة </a:t>
          </a:r>
          <a:endParaRPr lang="ar-EG"/>
        </a:p>
      </dgm:t>
    </dgm:pt>
    <dgm:pt modelId="{5BD67094-82DE-46EB-801D-A08A357FE6F1}" type="parTrans" cxnId="{36301D19-7740-4DA9-8692-37F7A7456CBA}">
      <dgm:prSet/>
      <dgm:spPr/>
      <dgm:t>
        <a:bodyPr/>
        <a:lstStyle/>
        <a:p>
          <a:pPr rtl="1"/>
          <a:endParaRPr lang="ar-EG"/>
        </a:p>
      </dgm:t>
    </dgm:pt>
    <dgm:pt modelId="{5A315674-128E-4B11-B922-1283AEB3B49F}" type="sibTrans" cxnId="{36301D19-7740-4DA9-8692-37F7A7456CBA}">
      <dgm:prSet/>
      <dgm:spPr/>
      <dgm:t>
        <a:bodyPr/>
        <a:lstStyle/>
        <a:p>
          <a:pPr rtl="1"/>
          <a:endParaRPr lang="ar-EG"/>
        </a:p>
      </dgm:t>
    </dgm:pt>
    <dgm:pt modelId="{D0F472F9-8754-4D4A-B130-55E2CF6D2C4B}" type="pres">
      <dgm:prSet presAssocID="{A4E015C3-8D96-4C1C-838D-F69BAD4EDE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43AC725-E334-4FB3-8E24-EA4DEF61AE9F}" type="pres">
      <dgm:prSet presAssocID="{9284A180-538F-4510-99A1-F78A23E37E8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F9FAF51-4087-445A-A53D-E4F25D401561}" type="pres">
      <dgm:prSet presAssocID="{9284A180-538F-4510-99A1-F78A23E37E8E}" presName="spNode" presStyleCnt="0"/>
      <dgm:spPr/>
    </dgm:pt>
    <dgm:pt modelId="{2C060F12-BA4A-4031-B906-F4011E65FE42}" type="pres">
      <dgm:prSet presAssocID="{9E66153C-6334-4483-B98D-C200275E5264}" presName="sibTrans" presStyleLbl="sibTrans1D1" presStyleIdx="0" presStyleCnt="6"/>
      <dgm:spPr/>
      <dgm:t>
        <a:bodyPr/>
        <a:lstStyle/>
        <a:p>
          <a:pPr rtl="1"/>
          <a:endParaRPr lang="ar-EG"/>
        </a:p>
      </dgm:t>
    </dgm:pt>
    <dgm:pt modelId="{5FB4FC70-6077-42E5-94B5-F7BB28E454D4}" type="pres">
      <dgm:prSet presAssocID="{E20DCE90-7084-433F-8D56-4A0F4F4D72E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8B5F556-06A2-4D7D-A2C8-143EFC51C1E2}" type="pres">
      <dgm:prSet presAssocID="{E20DCE90-7084-433F-8D56-4A0F4F4D72E5}" presName="spNode" presStyleCnt="0"/>
      <dgm:spPr/>
    </dgm:pt>
    <dgm:pt modelId="{18FB9A2D-C592-4F58-9E1F-6A843A1F3C10}" type="pres">
      <dgm:prSet presAssocID="{200A9333-FE1C-4EE0-9249-13B4194766D9}" presName="sibTrans" presStyleLbl="sibTrans1D1" presStyleIdx="1" presStyleCnt="6"/>
      <dgm:spPr/>
      <dgm:t>
        <a:bodyPr/>
        <a:lstStyle/>
        <a:p>
          <a:pPr rtl="1"/>
          <a:endParaRPr lang="ar-EG"/>
        </a:p>
      </dgm:t>
    </dgm:pt>
    <dgm:pt modelId="{38F54155-3C14-4E4C-AF3A-1948FF4EB7F4}" type="pres">
      <dgm:prSet presAssocID="{50B8E53A-A603-468F-8B1F-7AEE881A2D3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CA25F4C-A056-4817-8E0F-57DB6478B805}" type="pres">
      <dgm:prSet presAssocID="{50B8E53A-A603-468F-8B1F-7AEE881A2D39}" presName="spNode" presStyleCnt="0"/>
      <dgm:spPr/>
    </dgm:pt>
    <dgm:pt modelId="{4AF1F06E-D6DC-44F2-AB1D-41B1169F8C12}" type="pres">
      <dgm:prSet presAssocID="{E3AE61D6-C1F5-4481-AE7D-AE9EA3380CE4}" presName="sibTrans" presStyleLbl="sibTrans1D1" presStyleIdx="2" presStyleCnt="6"/>
      <dgm:spPr/>
      <dgm:t>
        <a:bodyPr/>
        <a:lstStyle/>
        <a:p>
          <a:pPr rtl="1"/>
          <a:endParaRPr lang="ar-EG"/>
        </a:p>
      </dgm:t>
    </dgm:pt>
    <dgm:pt modelId="{616BA0B5-3ADE-4631-95B6-6258C3CAEF4B}" type="pres">
      <dgm:prSet presAssocID="{51BEB448-8FFF-4B84-AEEA-78420616DA2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48BC448-3758-4F79-A550-D3B6E64A5C41}" type="pres">
      <dgm:prSet presAssocID="{51BEB448-8FFF-4B84-AEEA-78420616DA29}" presName="spNode" presStyleCnt="0"/>
      <dgm:spPr/>
    </dgm:pt>
    <dgm:pt modelId="{A1EC4C73-C2E5-490B-9991-228C8BDD755A}" type="pres">
      <dgm:prSet presAssocID="{15D35A8A-12A8-45E3-AD73-531B43930A2A}" presName="sibTrans" presStyleLbl="sibTrans1D1" presStyleIdx="3" presStyleCnt="6"/>
      <dgm:spPr/>
      <dgm:t>
        <a:bodyPr/>
        <a:lstStyle/>
        <a:p>
          <a:pPr rtl="1"/>
          <a:endParaRPr lang="ar-EG"/>
        </a:p>
      </dgm:t>
    </dgm:pt>
    <dgm:pt modelId="{9E169335-6689-46B1-94E7-0B38B43F3E1B}" type="pres">
      <dgm:prSet presAssocID="{8AFA0D01-4000-43A1-8946-4CE374C4A7D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01BA61F-21C9-49EA-A413-B77F09F6DF3C}" type="pres">
      <dgm:prSet presAssocID="{8AFA0D01-4000-43A1-8946-4CE374C4A7D9}" presName="spNode" presStyleCnt="0"/>
      <dgm:spPr/>
    </dgm:pt>
    <dgm:pt modelId="{BA071739-FDD0-4A10-BDDC-03FFC3B1FB62}" type="pres">
      <dgm:prSet presAssocID="{5A315674-128E-4B11-B922-1283AEB3B49F}" presName="sibTrans" presStyleLbl="sibTrans1D1" presStyleIdx="4" presStyleCnt="6"/>
      <dgm:spPr/>
      <dgm:t>
        <a:bodyPr/>
        <a:lstStyle/>
        <a:p>
          <a:pPr rtl="1"/>
          <a:endParaRPr lang="ar-EG"/>
        </a:p>
      </dgm:t>
    </dgm:pt>
    <dgm:pt modelId="{D22EB4CC-621C-44BC-9A7A-93176A18D2F6}" type="pres">
      <dgm:prSet presAssocID="{A528D308-2576-4BCF-B69E-B5D78F173AC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8A69EA5-1AA6-4BAB-914D-0A44A0F8AA13}" type="pres">
      <dgm:prSet presAssocID="{A528D308-2576-4BCF-B69E-B5D78F173AC3}" presName="spNode" presStyleCnt="0"/>
      <dgm:spPr/>
    </dgm:pt>
    <dgm:pt modelId="{F3ADE7A6-C3AC-4355-8D43-C568CDEFB6B1}" type="pres">
      <dgm:prSet presAssocID="{4D63B1BA-82A5-46A2-B4DB-2552A79B57BA}" presName="sibTrans" presStyleLbl="sibTrans1D1" presStyleIdx="5" presStyleCnt="6"/>
      <dgm:spPr/>
      <dgm:t>
        <a:bodyPr/>
        <a:lstStyle/>
        <a:p>
          <a:pPr rtl="1"/>
          <a:endParaRPr lang="ar-EG"/>
        </a:p>
      </dgm:t>
    </dgm:pt>
  </dgm:ptLst>
  <dgm:cxnLst>
    <dgm:cxn modelId="{F5C60FA6-01D6-4785-B929-1C84AEA668AB}" srcId="{A4E015C3-8D96-4C1C-838D-F69BAD4EDE81}" destId="{A528D308-2576-4BCF-B69E-B5D78F173AC3}" srcOrd="5" destOrd="0" parTransId="{F8BB118D-BCCD-4070-9E84-248D68F4CE81}" sibTransId="{4D63B1BA-82A5-46A2-B4DB-2552A79B57BA}"/>
    <dgm:cxn modelId="{F4073F24-2BB7-4213-BECA-62A4E5C705EF}" srcId="{A4E015C3-8D96-4C1C-838D-F69BAD4EDE81}" destId="{50B8E53A-A603-468F-8B1F-7AEE881A2D39}" srcOrd="2" destOrd="0" parTransId="{5A24C965-5861-4D63-86EA-E53BF86D5098}" sibTransId="{E3AE61D6-C1F5-4481-AE7D-AE9EA3380CE4}"/>
    <dgm:cxn modelId="{A57454D7-8CBE-4F7A-975A-5AA8BC1F1206}" type="presOf" srcId="{5A315674-128E-4B11-B922-1283AEB3B49F}" destId="{BA071739-FDD0-4A10-BDDC-03FFC3B1FB62}" srcOrd="0" destOrd="0" presId="urn:microsoft.com/office/officeart/2005/8/layout/cycle5"/>
    <dgm:cxn modelId="{D64B4EF9-F637-44BD-BC51-90D3547E1C84}" srcId="{A4E015C3-8D96-4C1C-838D-F69BAD4EDE81}" destId="{9284A180-538F-4510-99A1-F78A23E37E8E}" srcOrd="0" destOrd="0" parTransId="{F6AE9815-E72E-4BDD-8FA2-5C7DC6428967}" sibTransId="{9E66153C-6334-4483-B98D-C200275E5264}"/>
    <dgm:cxn modelId="{8D9D2EDC-5979-424F-B919-160C91720939}" type="presOf" srcId="{E3AE61D6-C1F5-4481-AE7D-AE9EA3380CE4}" destId="{4AF1F06E-D6DC-44F2-AB1D-41B1169F8C12}" srcOrd="0" destOrd="0" presId="urn:microsoft.com/office/officeart/2005/8/layout/cycle5"/>
    <dgm:cxn modelId="{A8B75CFC-5989-4AE0-BE7E-3F7C61863304}" type="presOf" srcId="{4D63B1BA-82A5-46A2-B4DB-2552A79B57BA}" destId="{F3ADE7A6-C3AC-4355-8D43-C568CDEFB6B1}" srcOrd="0" destOrd="0" presId="urn:microsoft.com/office/officeart/2005/8/layout/cycle5"/>
    <dgm:cxn modelId="{712363CD-517F-401A-B73C-0428CAEB3A62}" type="presOf" srcId="{50B8E53A-A603-468F-8B1F-7AEE881A2D39}" destId="{38F54155-3C14-4E4C-AF3A-1948FF4EB7F4}" srcOrd="0" destOrd="0" presId="urn:microsoft.com/office/officeart/2005/8/layout/cycle5"/>
    <dgm:cxn modelId="{97A7E2C0-CFFB-4CE8-9B01-A699D2B2DB8E}" srcId="{A4E015C3-8D96-4C1C-838D-F69BAD4EDE81}" destId="{51BEB448-8FFF-4B84-AEEA-78420616DA29}" srcOrd="3" destOrd="0" parTransId="{A4D64306-ECBA-491A-8AB6-985BAE1982A9}" sibTransId="{15D35A8A-12A8-45E3-AD73-531B43930A2A}"/>
    <dgm:cxn modelId="{498C490F-419B-4479-95AE-E8FA796B41A1}" type="presOf" srcId="{8AFA0D01-4000-43A1-8946-4CE374C4A7D9}" destId="{9E169335-6689-46B1-94E7-0B38B43F3E1B}" srcOrd="0" destOrd="0" presId="urn:microsoft.com/office/officeart/2005/8/layout/cycle5"/>
    <dgm:cxn modelId="{7B134F0A-D648-4370-BEE7-4BF194382201}" type="presOf" srcId="{A528D308-2576-4BCF-B69E-B5D78F173AC3}" destId="{D22EB4CC-621C-44BC-9A7A-93176A18D2F6}" srcOrd="0" destOrd="0" presId="urn:microsoft.com/office/officeart/2005/8/layout/cycle5"/>
    <dgm:cxn modelId="{F93514A7-BFAC-4586-A657-C834A1531769}" type="presOf" srcId="{9E66153C-6334-4483-B98D-C200275E5264}" destId="{2C060F12-BA4A-4031-B906-F4011E65FE42}" srcOrd="0" destOrd="0" presId="urn:microsoft.com/office/officeart/2005/8/layout/cycle5"/>
    <dgm:cxn modelId="{C34AF841-9EBE-49D9-8896-7C65CA52142C}" type="presOf" srcId="{15D35A8A-12A8-45E3-AD73-531B43930A2A}" destId="{A1EC4C73-C2E5-490B-9991-228C8BDD755A}" srcOrd="0" destOrd="0" presId="urn:microsoft.com/office/officeart/2005/8/layout/cycle5"/>
    <dgm:cxn modelId="{A46E4F99-6C88-4891-9B08-C23A5F451984}" type="presOf" srcId="{E20DCE90-7084-433F-8D56-4A0F4F4D72E5}" destId="{5FB4FC70-6077-42E5-94B5-F7BB28E454D4}" srcOrd="0" destOrd="0" presId="urn:microsoft.com/office/officeart/2005/8/layout/cycle5"/>
    <dgm:cxn modelId="{36301D19-7740-4DA9-8692-37F7A7456CBA}" srcId="{A4E015C3-8D96-4C1C-838D-F69BAD4EDE81}" destId="{8AFA0D01-4000-43A1-8946-4CE374C4A7D9}" srcOrd="4" destOrd="0" parTransId="{5BD67094-82DE-46EB-801D-A08A357FE6F1}" sibTransId="{5A315674-128E-4B11-B922-1283AEB3B49F}"/>
    <dgm:cxn modelId="{142D30EC-CC6C-46E4-99CC-B5742832298E}" srcId="{A4E015C3-8D96-4C1C-838D-F69BAD4EDE81}" destId="{E20DCE90-7084-433F-8D56-4A0F4F4D72E5}" srcOrd="1" destOrd="0" parTransId="{C5E5F5D4-CC37-4AB5-9ABD-AD3B098AC842}" sibTransId="{200A9333-FE1C-4EE0-9249-13B4194766D9}"/>
    <dgm:cxn modelId="{D28A083D-AF18-4A81-8E27-BC7850E52D72}" type="presOf" srcId="{9284A180-538F-4510-99A1-F78A23E37E8E}" destId="{143AC725-E334-4FB3-8E24-EA4DEF61AE9F}" srcOrd="0" destOrd="0" presId="urn:microsoft.com/office/officeart/2005/8/layout/cycle5"/>
    <dgm:cxn modelId="{AD0C0A11-F3C8-46BE-9766-D991A0772A00}" type="presOf" srcId="{200A9333-FE1C-4EE0-9249-13B4194766D9}" destId="{18FB9A2D-C592-4F58-9E1F-6A843A1F3C10}" srcOrd="0" destOrd="0" presId="urn:microsoft.com/office/officeart/2005/8/layout/cycle5"/>
    <dgm:cxn modelId="{C3EDA8A9-851B-4BB5-BE1E-6E1787D41418}" type="presOf" srcId="{51BEB448-8FFF-4B84-AEEA-78420616DA29}" destId="{616BA0B5-3ADE-4631-95B6-6258C3CAEF4B}" srcOrd="0" destOrd="0" presId="urn:microsoft.com/office/officeart/2005/8/layout/cycle5"/>
    <dgm:cxn modelId="{0DCA3021-4D1D-4833-BE49-6A37BE3B4527}" type="presOf" srcId="{A4E015C3-8D96-4C1C-838D-F69BAD4EDE81}" destId="{D0F472F9-8754-4D4A-B130-55E2CF6D2C4B}" srcOrd="0" destOrd="0" presId="urn:microsoft.com/office/officeart/2005/8/layout/cycle5"/>
    <dgm:cxn modelId="{57EB53E8-F05D-4216-A57A-87185F0EC4A7}" type="presParOf" srcId="{D0F472F9-8754-4D4A-B130-55E2CF6D2C4B}" destId="{143AC725-E334-4FB3-8E24-EA4DEF61AE9F}" srcOrd="0" destOrd="0" presId="urn:microsoft.com/office/officeart/2005/8/layout/cycle5"/>
    <dgm:cxn modelId="{9732DC36-D277-47E5-860F-6709AC8B68AA}" type="presParOf" srcId="{D0F472F9-8754-4D4A-B130-55E2CF6D2C4B}" destId="{EF9FAF51-4087-445A-A53D-E4F25D401561}" srcOrd="1" destOrd="0" presId="urn:microsoft.com/office/officeart/2005/8/layout/cycle5"/>
    <dgm:cxn modelId="{06C58AAE-1E8E-4416-B459-9293DE6D5DA3}" type="presParOf" srcId="{D0F472F9-8754-4D4A-B130-55E2CF6D2C4B}" destId="{2C060F12-BA4A-4031-B906-F4011E65FE42}" srcOrd="2" destOrd="0" presId="urn:microsoft.com/office/officeart/2005/8/layout/cycle5"/>
    <dgm:cxn modelId="{267E229C-9B01-436C-8B8A-2E9087F60287}" type="presParOf" srcId="{D0F472F9-8754-4D4A-B130-55E2CF6D2C4B}" destId="{5FB4FC70-6077-42E5-94B5-F7BB28E454D4}" srcOrd="3" destOrd="0" presId="urn:microsoft.com/office/officeart/2005/8/layout/cycle5"/>
    <dgm:cxn modelId="{933B7CD3-FE6B-4496-BB0E-A4AF95CD118A}" type="presParOf" srcId="{D0F472F9-8754-4D4A-B130-55E2CF6D2C4B}" destId="{B8B5F556-06A2-4D7D-A2C8-143EFC51C1E2}" srcOrd="4" destOrd="0" presId="urn:microsoft.com/office/officeart/2005/8/layout/cycle5"/>
    <dgm:cxn modelId="{8CCB018E-B9A2-40AD-A059-AC12ED6BC15A}" type="presParOf" srcId="{D0F472F9-8754-4D4A-B130-55E2CF6D2C4B}" destId="{18FB9A2D-C592-4F58-9E1F-6A843A1F3C10}" srcOrd="5" destOrd="0" presId="urn:microsoft.com/office/officeart/2005/8/layout/cycle5"/>
    <dgm:cxn modelId="{D86FD801-B708-4E02-84C3-A8366B5FD0BD}" type="presParOf" srcId="{D0F472F9-8754-4D4A-B130-55E2CF6D2C4B}" destId="{38F54155-3C14-4E4C-AF3A-1948FF4EB7F4}" srcOrd="6" destOrd="0" presId="urn:microsoft.com/office/officeart/2005/8/layout/cycle5"/>
    <dgm:cxn modelId="{7F1325BD-1133-448F-9D32-CC3E31CDCA68}" type="presParOf" srcId="{D0F472F9-8754-4D4A-B130-55E2CF6D2C4B}" destId="{FCA25F4C-A056-4817-8E0F-57DB6478B805}" srcOrd="7" destOrd="0" presId="urn:microsoft.com/office/officeart/2005/8/layout/cycle5"/>
    <dgm:cxn modelId="{80EE7A8A-F62D-4C1D-B52C-486630BE3BD0}" type="presParOf" srcId="{D0F472F9-8754-4D4A-B130-55E2CF6D2C4B}" destId="{4AF1F06E-D6DC-44F2-AB1D-41B1169F8C12}" srcOrd="8" destOrd="0" presId="urn:microsoft.com/office/officeart/2005/8/layout/cycle5"/>
    <dgm:cxn modelId="{7F7FFE09-2C53-4449-8F45-0210D5952679}" type="presParOf" srcId="{D0F472F9-8754-4D4A-B130-55E2CF6D2C4B}" destId="{616BA0B5-3ADE-4631-95B6-6258C3CAEF4B}" srcOrd="9" destOrd="0" presId="urn:microsoft.com/office/officeart/2005/8/layout/cycle5"/>
    <dgm:cxn modelId="{901BBC90-23B1-40A1-B2FA-BFF0D2B1E86B}" type="presParOf" srcId="{D0F472F9-8754-4D4A-B130-55E2CF6D2C4B}" destId="{048BC448-3758-4F79-A550-D3B6E64A5C41}" srcOrd="10" destOrd="0" presId="urn:microsoft.com/office/officeart/2005/8/layout/cycle5"/>
    <dgm:cxn modelId="{B1224B77-B1CC-4E45-AD1C-6801B97F4957}" type="presParOf" srcId="{D0F472F9-8754-4D4A-B130-55E2CF6D2C4B}" destId="{A1EC4C73-C2E5-490B-9991-228C8BDD755A}" srcOrd="11" destOrd="0" presId="urn:microsoft.com/office/officeart/2005/8/layout/cycle5"/>
    <dgm:cxn modelId="{68581152-B413-4CFF-8661-7EEB84B8FEAD}" type="presParOf" srcId="{D0F472F9-8754-4D4A-B130-55E2CF6D2C4B}" destId="{9E169335-6689-46B1-94E7-0B38B43F3E1B}" srcOrd="12" destOrd="0" presId="urn:microsoft.com/office/officeart/2005/8/layout/cycle5"/>
    <dgm:cxn modelId="{B5CF8F97-0AA4-4791-9967-D5F99808FBA6}" type="presParOf" srcId="{D0F472F9-8754-4D4A-B130-55E2CF6D2C4B}" destId="{501BA61F-21C9-49EA-A413-B77F09F6DF3C}" srcOrd="13" destOrd="0" presId="urn:microsoft.com/office/officeart/2005/8/layout/cycle5"/>
    <dgm:cxn modelId="{40E4FC49-EDF4-4172-A406-B23DE2A1EB5C}" type="presParOf" srcId="{D0F472F9-8754-4D4A-B130-55E2CF6D2C4B}" destId="{BA071739-FDD0-4A10-BDDC-03FFC3B1FB62}" srcOrd="14" destOrd="0" presId="urn:microsoft.com/office/officeart/2005/8/layout/cycle5"/>
    <dgm:cxn modelId="{F3214B3B-84FE-4D6D-B97C-655CA5B07D84}" type="presParOf" srcId="{D0F472F9-8754-4D4A-B130-55E2CF6D2C4B}" destId="{D22EB4CC-621C-44BC-9A7A-93176A18D2F6}" srcOrd="15" destOrd="0" presId="urn:microsoft.com/office/officeart/2005/8/layout/cycle5"/>
    <dgm:cxn modelId="{11A70D6C-3559-4A83-9EFB-938E47367169}" type="presParOf" srcId="{D0F472F9-8754-4D4A-B130-55E2CF6D2C4B}" destId="{08A69EA5-1AA6-4BAB-914D-0A44A0F8AA13}" srcOrd="16" destOrd="0" presId="urn:microsoft.com/office/officeart/2005/8/layout/cycle5"/>
    <dgm:cxn modelId="{BBC99BD7-153B-42F5-B6F7-C52AE07F0ED3}" type="presParOf" srcId="{D0F472F9-8754-4D4A-B130-55E2CF6D2C4B}" destId="{F3ADE7A6-C3AC-4355-8D43-C568CDEFB6B1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97179-4421-4E34-B8DE-158CA3FCCE64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83EC806C-0DC4-46A2-BD4C-5B335B5488D6}">
      <dgm:prSet phldrT="[Text]"/>
      <dgm:spPr/>
      <dgm:t>
        <a:bodyPr/>
        <a:lstStyle/>
        <a:p>
          <a:pPr algn="justLow" rtl="1"/>
          <a:r>
            <a:rPr lang="ar-EG" dirty="0" smtClean="0"/>
            <a:t>اتباع استعمال ما تركه العرب</a:t>
          </a:r>
          <a:endParaRPr lang="ar-EG" dirty="0"/>
        </a:p>
      </dgm:t>
    </dgm:pt>
    <dgm:pt modelId="{DA8E1F50-51B5-48F7-9464-804DFD247F12}" type="parTrans" cxnId="{CF31F842-C0F8-4FBB-AEAA-B900FAEFF57F}">
      <dgm:prSet/>
      <dgm:spPr/>
    </dgm:pt>
    <dgm:pt modelId="{DD9D7140-43CA-46CE-BC0E-32163AF42C91}" type="sibTrans" cxnId="{CF31F842-C0F8-4FBB-AEAA-B900FAEFF57F}">
      <dgm:prSet/>
      <dgm:spPr/>
    </dgm:pt>
    <dgm:pt modelId="{5B503453-A57B-4981-8378-3CA7D0398B62}">
      <dgm:prSet phldrT="[Text]"/>
      <dgm:spPr/>
      <dgm:t>
        <a:bodyPr/>
        <a:lstStyle/>
        <a:p>
          <a:pPr rtl="1"/>
          <a:r>
            <a:rPr lang="ar-EG" dirty="0" smtClean="0"/>
            <a:t>ضيق المقام عن إطالة الكلام</a:t>
          </a:r>
          <a:endParaRPr lang="ar-EG" dirty="0"/>
        </a:p>
      </dgm:t>
    </dgm:pt>
    <dgm:pt modelId="{4E0BD5F8-F7BD-4682-83B1-63947A53753C}" type="parTrans" cxnId="{94CFC5BE-0F1F-49AD-8F91-F5BB194823CB}">
      <dgm:prSet/>
      <dgm:spPr/>
    </dgm:pt>
    <dgm:pt modelId="{B9EC5A4C-7F89-462B-86A4-813E1BD00C29}" type="sibTrans" cxnId="{94CFC5BE-0F1F-49AD-8F91-F5BB194823CB}">
      <dgm:prSet/>
      <dgm:spPr/>
    </dgm:pt>
    <dgm:pt modelId="{6EF17F9A-5147-4D79-9019-531C63A13FEF}">
      <dgm:prSet phldrT="[Text]"/>
      <dgm:spPr/>
      <dgm:t>
        <a:bodyPr/>
        <a:lstStyle/>
        <a:p>
          <a:pPr rtl="1"/>
          <a:r>
            <a:rPr lang="ar-EG" dirty="0" smtClean="0"/>
            <a:t>الاختصار والاحتراز من العبث</a:t>
          </a:r>
          <a:endParaRPr lang="ar-EG" dirty="0"/>
        </a:p>
      </dgm:t>
    </dgm:pt>
    <dgm:pt modelId="{51BB375C-832E-402B-BC74-C2BDB1799448}" type="parTrans" cxnId="{D59F6C43-8F3A-4840-AD17-B530DBBC6338}">
      <dgm:prSet/>
      <dgm:spPr/>
    </dgm:pt>
    <dgm:pt modelId="{89C50B4F-56F7-40E4-8A59-77182F2D0720}" type="sibTrans" cxnId="{D59F6C43-8F3A-4840-AD17-B530DBBC6338}">
      <dgm:prSet/>
      <dgm:spPr/>
    </dgm:pt>
    <dgm:pt modelId="{23187397-D029-4B0D-8540-747522C3B58E}" type="pres">
      <dgm:prSet presAssocID="{19C97179-4421-4E34-B8DE-158CA3FCCE64}" presName="compositeShape" presStyleCnt="0">
        <dgm:presLayoutVars>
          <dgm:chMax val="7"/>
          <dgm:dir/>
          <dgm:resizeHandles val="exact"/>
        </dgm:presLayoutVars>
      </dgm:prSet>
      <dgm:spPr/>
    </dgm:pt>
    <dgm:pt modelId="{41577CE2-4DCB-4368-9750-B631A97B0D2E}" type="pres">
      <dgm:prSet presAssocID="{19C97179-4421-4E34-B8DE-158CA3FCCE64}" presName="wedge1" presStyleLbl="node1" presStyleIdx="0" presStyleCnt="3"/>
      <dgm:spPr/>
      <dgm:t>
        <a:bodyPr/>
        <a:lstStyle/>
        <a:p>
          <a:pPr rtl="1"/>
          <a:endParaRPr lang="ar-EG"/>
        </a:p>
      </dgm:t>
    </dgm:pt>
    <dgm:pt modelId="{F3178EB2-7E1F-4B21-AB2B-13E88844DA3F}" type="pres">
      <dgm:prSet presAssocID="{19C97179-4421-4E34-B8DE-158CA3FCCE64}" presName="dummy1a" presStyleCnt="0"/>
      <dgm:spPr/>
    </dgm:pt>
    <dgm:pt modelId="{BA585E24-9731-415F-ABB8-84D45B002607}" type="pres">
      <dgm:prSet presAssocID="{19C97179-4421-4E34-B8DE-158CA3FCCE64}" presName="dummy1b" presStyleCnt="0"/>
      <dgm:spPr/>
    </dgm:pt>
    <dgm:pt modelId="{34A4D165-70C1-4D25-93C8-CDAED488BCB3}" type="pres">
      <dgm:prSet presAssocID="{19C97179-4421-4E34-B8DE-158CA3FCCE6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E7D4443-582D-45A2-82DB-AE163B299440}" type="pres">
      <dgm:prSet presAssocID="{19C97179-4421-4E34-B8DE-158CA3FCCE64}" presName="wedge2" presStyleLbl="node1" presStyleIdx="1" presStyleCnt="3"/>
      <dgm:spPr/>
      <dgm:t>
        <a:bodyPr/>
        <a:lstStyle/>
        <a:p>
          <a:pPr rtl="1"/>
          <a:endParaRPr lang="ar-EG"/>
        </a:p>
      </dgm:t>
    </dgm:pt>
    <dgm:pt modelId="{00747D37-E226-4C34-AA27-6AEB6B7EEBC0}" type="pres">
      <dgm:prSet presAssocID="{19C97179-4421-4E34-B8DE-158CA3FCCE64}" presName="dummy2a" presStyleCnt="0"/>
      <dgm:spPr/>
    </dgm:pt>
    <dgm:pt modelId="{48BEE827-FBA2-4ED9-AA3A-305B3C8207F9}" type="pres">
      <dgm:prSet presAssocID="{19C97179-4421-4E34-B8DE-158CA3FCCE64}" presName="dummy2b" presStyleCnt="0"/>
      <dgm:spPr/>
    </dgm:pt>
    <dgm:pt modelId="{98BD2D53-E173-4B40-AB85-89EB3DCF64E6}" type="pres">
      <dgm:prSet presAssocID="{19C97179-4421-4E34-B8DE-158CA3FCCE6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B8FC152-6CB9-4600-9969-27D0D3986833}" type="pres">
      <dgm:prSet presAssocID="{19C97179-4421-4E34-B8DE-158CA3FCCE64}" presName="wedge3" presStyleLbl="node1" presStyleIdx="2" presStyleCnt="3"/>
      <dgm:spPr/>
      <dgm:t>
        <a:bodyPr/>
        <a:lstStyle/>
        <a:p>
          <a:pPr rtl="1"/>
          <a:endParaRPr lang="ar-EG"/>
        </a:p>
      </dgm:t>
    </dgm:pt>
    <dgm:pt modelId="{22366EBE-BBF7-4823-A421-0529E2166242}" type="pres">
      <dgm:prSet presAssocID="{19C97179-4421-4E34-B8DE-158CA3FCCE64}" presName="dummy3a" presStyleCnt="0"/>
      <dgm:spPr/>
    </dgm:pt>
    <dgm:pt modelId="{DE41F4FE-7DD6-46ED-90C5-43B665B997BD}" type="pres">
      <dgm:prSet presAssocID="{19C97179-4421-4E34-B8DE-158CA3FCCE64}" presName="dummy3b" presStyleCnt="0"/>
      <dgm:spPr/>
    </dgm:pt>
    <dgm:pt modelId="{7C67ED9F-8AA7-44A7-8F96-0B0A2B47763F}" type="pres">
      <dgm:prSet presAssocID="{19C97179-4421-4E34-B8DE-158CA3FCCE6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2E511A0-CAA1-4887-BFFE-4E13C3252A8E}" type="pres">
      <dgm:prSet presAssocID="{DD9D7140-43CA-46CE-BC0E-32163AF42C91}" presName="arrowWedge1" presStyleLbl="fgSibTrans2D1" presStyleIdx="0" presStyleCnt="3"/>
      <dgm:spPr/>
    </dgm:pt>
    <dgm:pt modelId="{324796B6-33E4-4416-876D-A03709EC9D98}" type="pres">
      <dgm:prSet presAssocID="{B9EC5A4C-7F89-462B-86A4-813E1BD00C29}" presName="arrowWedge2" presStyleLbl="fgSibTrans2D1" presStyleIdx="1" presStyleCnt="3"/>
      <dgm:spPr/>
    </dgm:pt>
    <dgm:pt modelId="{4070A7ED-3D01-4080-AB29-732B6402AB2E}" type="pres">
      <dgm:prSet presAssocID="{89C50B4F-56F7-40E4-8A59-77182F2D0720}" presName="arrowWedge3" presStyleLbl="fgSibTrans2D1" presStyleIdx="2" presStyleCnt="3"/>
      <dgm:spPr/>
    </dgm:pt>
  </dgm:ptLst>
  <dgm:cxnLst>
    <dgm:cxn modelId="{CF31F842-C0F8-4FBB-AEAA-B900FAEFF57F}" srcId="{19C97179-4421-4E34-B8DE-158CA3FCCE64}" destId="{83EC806C-0DC4-46A2-BD4C-5B335B5488D6}" srcOrd="0" destOrd="0" parTransId="{DA8E1F50-51B5-48F7-9464-804DFD247F12}" sibTransId="{DD9D7140-43CA-46CE-BC0E-32163AF42C91}"/>
    <dgm:cxn modelId="{137D5DE4-7CD8-412A-9F68-BA8F76C3BAE7}" type="presOf" srcId="{83EC806C-0DC4-46A2-BD4C-5B335B5488D6}" destId="{34A4D165-70C1-4D25-93C8-CDAED488BCB3}" srcOrd="1" destOrd="0" presId="urn:microsoft.com/office/officeart/2005/8/layout/cycle8"/>
    <dgm:cxn modelId="{DABC1A3F-71B1-4D68-B214-7B69CCD36E32}" type="presOf" srcId="{5B503453-A57B-4981-8378-3CA7D0398B62}" destId="{AE7D4443-582D-45A2-82DB-AE163B299440}" srcOrd="0" destOrd="0" presId="urn:microsoft.com/office/officeart/2005/8/layout/cycle8"/>
    <dgm:cxn modelId="{572B461F-2436-4F92-B51D-227321F4E271}" type="presOf" srcId="{19C97179-4421-4E34-B8DE-158CA3FCCE64}" destId="{23187397-D029-4B0D-8540-747522C3B58E}" srcOrd="0" destOrd="0" presId="urn:microsoft.com/office/officeart/2005/8/layout/cycle8"/>
    <dgm:cxn modelId="{E17A7D47-4C86-47DA-9D02-63B17522B3FD}" type="presOf" srcId="{5B503453-A57B-4981-8378-3CA7D0398B62}" destId="{98BD2D53-E173-4B40-AB85-89EB3DCF64E6}" srcOrd="1" destOrd="0" presId="urn:microsoft.com/office/officeart/2005/8/layout/cycle8"/>
    <dgm:cxn modelId="{099AA2E5-3C35-4CFC-9D92-2DC1FD4312FB}" type="presOf" srcId="{6EF17F9A-5147-4D79-9019-531C63A13FEF}" destId="{7C67ED9F-8AA7-44A7-8F96-0B0A2B47763F}" srcOrd="1" destOrd="0" presId="urn:microsoft.com/office/officeart/2005/8/layout/cycle8"/>
    <dgm:cxn modelId="{02F526D9-0C94-4208-A703-9CDD1F73960D}" type="presOf" srcId="{83EC806C-0DC4-46A2-BD4C-5B335B5488D6}" destId="{41577CE2-4DCB-4368-9750-B631A97B0D2E}" srcOrd="0" destOrd="0" presId="urn:microsoft.com/office/officeart/2005/8/layout/cycle8"/>
    <dgm:cxn modelId="{D59F6C43-8F3A-4840-AD17-B530DBBC6338}" srcId="{19C97179-4421-4E34-B8DE-158CA3FCCE64}" destId="{6EF17F9A-5147-4D79-9019-531C63A13FEF}" srcOrd="2" destOrd="0" parTransId="{51BB375C-832E-402B-BC74-C2BDB1799448}" sibTransId="{89C50B4F-56F7-40E4-8A59-77182F2D0720}"/>
    <dgm:cxn modelId="{AEB7DEEC-06D1-45E0-B43D-530DF6D66F6D}" type="presOf" srcId="{6EF17F9A-5147-4D79-9019-531C63A13FEF}" destId="{DB8FC152-6CB9-4600-9969-27D0D3986833}" srcOrd="0" destOrd="0" presId="urn:microsoft.com/office/officeart/2005/8/layout/cycle8"/>
    <dgm:cxn modelId="{94CFC5BE-0F1F-49AD-8F91-F5BB194823CB}" srcId="{19C97179-4421-4E34-B8DE-158CA3FCCE64}" destId="{5B503453-A57B-4981-8378-3CA7D0398B62}" srcOrd="1" destOrd="0" parTransId="{4E0BD5F8-F7BD-4682-83B1-63947A53753C}" sibTransId="{B9EC5A4C-7F89-462B-86A4-813E1BD00C29}"/>
    <dgm:cxn modelId="{D07C7F89-FAC7-4901-B9D9-6BF712CDC48F}" type="presParOf" srcId="{23187397-D029-4B0D-8540-747522C3B58E}" destId="{41577CE2-4DCB-4368-9750-B631A97B0D2E}" srcOrd="0" destOrd="0" presId="urn:microsoft.com/office/officeart/2005/8/layout/cycle8"/>
    <dgm:cxn modelId="{FBF59791-6DA6-44B9-AAFC-2D0972324F3B}" type="presParOf" srcId="{23187397-D029-4B0D-8540-747522C3B58E}" destId="{F3178EB2-7E1F-4B21-AB2B-13E88844DA3F}" srcOrd="1" destOrd="0" presId="urn:microsoft.com/office/officeart/2005/8/layout/cycle8"/>
    <dgm:cxn modelId="{1297577A-6073-47B6-AD72-00C278E894BB}" type="presParOf" srcId="{23187397-D029-4B0D-8540-747522C3B58E}" destId="{BA585E24-9731-415F-ABB8-84D45B002607}" srcOrd="2" destOrd="0" presId="urn:microsoft.com/office/officeart/2005/8/layout/cycle8"/>
    <dgm:cxn modelId="{4798DDE4-C19C-40AA-BCD9-CE3BFA78B561}" type="presParOf" srcId="{23187397-D029-4B0D-8540-747522C3B58E}" destId="{34A4D165-70C1-4D25-93C8-CDAED488BCB3}" srcOrd="3" destOrd="0" presId="urn:microsoft.com/office/officeart/2005/8/layout/cycle8"/>
    <dgm:cxn modelId="{ABB5B61A-A3C7-44C5-B297-D8032F66DD1E}" type="presParOf" srcId="{23187397-D029-4B0D-8540-747522C3B58E}" destId="{AE7D4443-582D-45A2-82DB-AE163B299440}" srcOrd="4" destOrd="0" presId="urn:microsoft.com/office/officeart/2005/8/layout/cycle8"/>
    <dgm:cxn modelId="{DE9F4B0B-35C7-4A23-8B60-7A46CB4CE6D6}" type="presParOf" srcId="{23187397-D029-4B0D-8540-747522C3B58E}" destId="{00747D37-E226-4C34-AA27-6AEB6B7EEBC0}" srcOrd="5" destOrd="0" presId="urn:microsoft.com/office/officeart/2005/8/layout/cycle8"/>
    <dgm:cxn modelId="{22F4AEC8-6D83-43D9-8F0F-E002E6DD711F}" type="presParOf" srcId="{23187397-D029-4B0D-8540-747522C3B58E}" destId="{48BEE827-FBA2-4ED9-AA3A-305B3C8207F9}" srcOrd="6" destOrd="0" presId="urn:microsoft.com/office/officeart/2005/8/layout/cycle8"/>
    <dgm:cxn modelId="{B6527BF0-2DB2-4C65-B542-E0E0357B5F1E}" type="presParOf" srcId="{23187397-D029-4B0D-8540-747522C3B58E}" destId="{98BD2D53-E173-4B40-AB85-89EB3DCF64E6}" srcOrd="7" destOrd="0" presId="urn:microsoft.com/office/officeart/2005/8/layout/cycle8"/>
    <dgm:cxn modelId="{DC6E1480-BC34-46B9-88B6-9CBE8745DDB2}" type="presParOf" srcId="{23187397-D029-4B0D-8540-747522C3B58E}" destId="{DB8FC152-6CB9-4600-9969-27D0D3986833}" srcOrd="8" destOrd="0" presId="urn:microsoft.com/office/officeart/2005/8/layout/cycle8"/>
    <dgm:cxn modelId="{7A5DB656-A2A5-45D8-A79E-EB658E1D4678}" type="presParOf" srcId="{23187397-D029-4B0D-8540-747522C3B58E}" destId="{22366EBE-BBF7-4823-A421-0529E2166242}" srcOrd="9" destOrd="0" presId="urn:microsoft.com/office/officeart/2005/8/layout/cycle8"/>
    <dgm:cxn modelId="{ADCC55C1-6655-4BE6-A850-D0EC04612259}" type="presParOf" srcId="{23187397-D029-4B0D-8540-747522C3B58E}" destId="{DE41F4FE-7DD6-46ED-90C5-43B665B997BD}" srcOrd="10" destOrd="0" presId="urn:microsoft.com/office/officeart/2005/8/layout/cycle8"/>
    <dgm:cxn modelId="{A42D6284-EBED-40B9-ADA9-D7B23922B1FA}" type="presParOf" srcId="{23187397-D029-4B0D-8540-747522C3B58E}" destId="{7C67ED9F-8AA7-44A7-8F96-0B0A2B47763F}" srcOrd="11" destOrd="0" presId="urn:microsoft.com/office/officeart/2005/8/layout/cycle8"/>
    <dgm:cxn modelId="{D07093B0-9B36-4DF3-B0C4-98F8EB4D7FA1}" type="presParOf" srcId="{23187397-D029-4B0D-8540-747522C3B58E}" destId="{62E511A0-CAA1-4887-BFFE-4E13C3252A8E}" srcOrd="12" destOrd="0" presId="urn:microsoft.com/office/officeart/2005/8/layout/cycle8"/>
    <dgm:cxn modelId="{E6A9C55F-FA6B-4948-AA21-7403B757959B}" type="presParOf" srcId="{23187397-D029-4B0D-8540-747522C3B58E}" destId="{324796B6-33E4-4416-876D-A03709EC9D98}" srcOrd="13" destOrd="0" presId="urn:microsoft.com/office/officeart/2005/8/layout/cycle8"/>
    <dgm:cxn modelId="{B9E2D531-A415-4659-BF4E-2771083E7EC0}" type="presParOf" srcId="{23187397-D029-4B0D-8540-747522C3B58E}" destId="{4070A7ED-3D01-4080-AB29-732B6402AB2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EC4BBA-A303-4A59-86F1-8DD2770361C8}" type="doc">
      <dgm:prSet loTypeId="urn:microsoft.com/office/officeart/2005/8/layout/cycle2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D32F717C-AD81-47D6-B854-0C7F943618DB}">
      <dgm:prSet phldrT="[Text]"/>
      <dgm:spPr/>
      <dgm:t>
        <a:bodyPr/>
        <a:lstStyle/>
        <a:p>
          <a:pPr rtl="1"/>
          <a:r>
            <a:rPr lang="ar-EG" dirty="0" smtClean="0"/>
            <a:t>تعجيل المسرة</a:t>
          </a:r>
          <a:endParaRPr lang="ar-EG" dirty="0"/>
        </a:p>
      </dgm:t>
    </dgm:pt>
    <dgm:pt modelId="{4CB5C016-BB4E-4CCA-B186-D99F412D5E8D}" type="parTrans" cxnId="{AFF5AE13-692F-42DF-99FC-8640D20AD8A1}">
      <dgm:prSet/>
      <dgm:spPr/>
      <dgm:t>
        <a:bodyPr/>
        <a:lstStyle/>
        <a:p>
          <a:pPr rtl="1"/>
          <a:endParaRPr lang="ar-EG"/>
        </a:p>
      </dgm:t>
    </dgm:pt>
    <dgm:pt modelId="{A0C930C0-D6D0-483A-A190-E5A7797F0D5E}" type="sibTrans" cxnId="{AFF5AE13-692F-42DF-99FC-8640D20AD8A1}">
      <dgm:prSet/>
      <dgm:spPr/>
      <dgm:t>
        <a:bodyPr/>
        <a:lstStyle/>
        <a:p>
          <a:pPr rtl="1"/>
          <a:endParaRPr lang="ar-EG"/>
        </a:p>
      </dgm:t>
    </dgm:pt>
    <dgm:pt modelId="{3CBFF7C0-B505-4937-806F-B3C54EB36A97}">
      <dgm:prSet phldrT="[Text]"/>
      <dgm:spPr/>
      <dgm:t>
        <a:bodyPr/>
        <a:lstStyle/>
        <a:p>
          <a:pPr rtl="1"/>
          <a:r>
            <a:rPr lang="ar-EG" dirty="0" smtClean="0"/>
            <a:t>تعجيل المساءة</a:t>
          </a:r>
          <a:endParaRPr lang="ar-EG" dirty="0"/>
        </a:p>
      </dgm:t>
    </dgm:pt>
    <dgm:pt modelId="{41322904-DA6E-40D4-A2DF-A11587B2F504}" type="parTrans" cxnId="{3C0B1432-FF16-4D8A-B7FB-0DAD7F32CC47}">
      <dgm:prSet/>
      <dgm:spPr/>
      <dgm:t>
        <a:bodyPr/>
        <a:lstStyle/>
        <a:p>
          <a:pPr rtl="1"/>
          <a:endParaRPr lang="ar-EG"/>
        </a:p>
      </dgm:t>
    </dgm:pt>
    <dgm:pt modelId="{DE7A4F34-EE3F-46DD-969A-0B8163A294CA}" type="sibTrans" cxnId="{3C0B1432-FF16-4D8A-B7FB-0DAD7F32CC47}">
      <dgm:prSet/>
      <dgm:spPr/>
      <dgm:t>
        <a:bodyPr/>
        <a:lstStyle/>
        <a:p>
          <a:pPr rtl="1"/>
          <a:endParaRPr lang="ar-EG"/>
        </a:p>
      </dgm:t>
    </dgm:pt>
    <dgm:pt modelId="{66720DBA-7361-464B-97BB-3793DFA2E7EC}">
      <dgm:prSet phldrT="[Text]"/>
      <dgm:spPr/>
      <dgm:t>
        <a:bodyPr/>
        <a:lstStyle/>
        <a:p>
          <a:pPr rtl="1"/>
          <a:r>
            <a:rPr lang="ar-EG" dirty="0" smtClean="0"/>
            <a:t>التلذذ بالمسند إليه</a:t>
          </a:r>
          <a:endParaRPr lang="ar-EG" dirty="0"/>
        </a:p>
      </dgm:t>
    </dgm:pt>
    <dgm:pt modelId="{A22ABA72-4204-48A2-82CD-6F82F9EF944E}" type="parTrans" cxnId="{1A9E8EB5-A5D1-4403-8448-A9166A731E45}">
      <dgm:prSet/>
      <dgm:spPr/>
      <dgm:t>
        <a:bodyPr/>
        <a:lstStyle/>
        <a:p>
          <a:pPr rtl="1"/>
          <a:endParaRPr lang="ar-EG"/>
        </a:p>
      </dgm:t>
    </dgm:pt>
    <dgm:pt modelId="{721A6674-E6AE-49AC-9F2C-EFD5BEBB3D15}" type="sibTrans" cxnId="{1A9E8EB5-A5D1-4403-8448-A9166A731E45}">
      <dgm:prSet/>
      <dgm:spPr/>
      <dgm:t>
        <a:bodyPr/>
        <a:lstStyle/>
        <a:p>
          <a:pPr rtl="1"/>
          <a:endParaRPr lang="ar-EG"/>
        </a:p>
      </dgm:t>
    </dgm:pt>
    <dgm:pt modelId="{F1DD214E-8808-457F-A568-DE4102AA127B}">
      <dgm:prSet phldrT="[Text]"/>
      <dgm:spPr/>
      <dgm:t>
        <a:bodyPr/>
        <a:lstStyle/>
        <a:p>
          <a:pPr rtl="1"/>
          <a:r>
            <a:rPr lang="ar-EG" dirty="0" smtClean="0"/>
            <a:t>التشويق إلى المتأخر</a:t>
          </a:r>
          <a:endParaRPr lang="ar-EG" dirty="0"/>
        </a:p>
      </dgm:t>
    </dgm:pt>
    <dgm:pt modelId="{8D3C1BA0-A300-401E-A440-F74A89C732B2}" type="parTrans" cxnId="{818B5A6B-0E1E-4E79-8B12-F150C20D7B37}">
      <dgm:prSet/>
      <dgm:spPr/>
      <dgm:t>
        <a:bodyPr/>
        <a:lstStyle/>
        <a:p>
          <a:pPr rtl="1"/>
          <a:endParaRPr lang="ar-EG"/>
        </a:p>
      </dgm:t>
    </dgm:pt>
    <dgm:pt modelId="{B37DFA63-0ABF-45C7-B2FF-E6736CA461BE}" type="sibTrans" cxnId="{818B5A6B-0E1E-4E79-8B12-F150C20D7B37}">
      <dgm:prSet/>
      <dgm:spPr/>
      <dgm:t>
        <a:bodyPr/>
        <a:lstStyle/>
        <a:p>
          <a:pPr rtl="1"/>
          <a:endParaRPr lang="ar-EG"/>
        </a:p>
      </dgm:t>
    </dgm:pt>
    <dgm:pt modelId="{32A24B43-6A0D-4CD3-858F-A71FF647E0F7}">
      <dgm:prSet phldrT="[Text]"/>
      <dgm:spPr/>
      <dgm:t>
        <a:bodyPr/>
        <a:lstStyle/>
        <a:p>
          <a:pPr rtl="1"/>
          <a:r>
            <a:rPr lang="ar-EG" dirty="0" smtClean="0"/>
            <a:t>التبرك بالتقديم</a:t>
          </a:r>
          <a:endParaRPr lang="ar-EG" dirty="0"/>
        </a:p>
      </dgm:t>
    </dgm:pt>
    <dgm:pt modelId="{8608C96A-3CC0-419C-B171-226535665D7A}" type="parTrans" cxnId="{FC45D752-CE82-4415-AC8B-9A10D28B993F}">
      <dgm:prSet/>
      <dgm:spPr/>
      <dgm:t>
        <a:bodyPr/>
        <a:lstStyle/>
        <a:p>
          <a:pPr rtl="1"/>
          <a:endParaRPr lang="ar-EG"/>
        </a:p>
      </dgm:t>
    </dgm:pt>
    <dgm:pt modelId="{B43021A8-AC21-4978-9933-967DFC61E63E}" type="sibTrans" cxnId="{FC45D752-CE82-4415-AC8B-9A10D28B993F}">
      <dgm:prSet/>
      <dgm:spPr/>
      <dgm:t>
        <a:bodyPr/>
        <a:lstStyle/>
        <a:p>
          <a:pPr rtl="1"/>
          <a:endParaRPr lang="ar-EG"/>
        </a:p>
      </dgm:t>
    </dgm:pt>
    <dgm:pt modelId="{0CE79DEE-F749-4665-9C7B-A4783C71DEE0}" type="pres">
      <dgm:prSet presAssocID="{54EC4BBA-A303-4A59-86F1-8DD2770361C8}" presName="cycle" presStyleCnt="0">
        <dgm:presLayoutVars>
          <dgm:dir/>
          <dgm:resizeHandles val="exact"/>
        </dgm:presLayoutVars>
      </dgm:prSet>
      <dgm:spPr/>
    </dgm:pt>
    <dgm:pt modelId="{11378E19-1111-414F-BBD3-CC7527D98862}" type="pres">
      <dgm:prSet presAssocID="{D32F717C-AD81-47D6-B854-0C7F943618DB}" presName="node" presStyleLbl="node1" presStyleIdx="0" presStyleCnt="5">
        <dgm:presLayoutVars>
          <dgm:bulletEnabled val="1"/>
        </dgm:presLayoutVars>
      </dgm:prSet>
      <dgm:spPr/>
    </dgm:pt>
    <dgm:pt modelId="{1DA06E48-90F3-43C7-8883-C668EA69B17A}" type="pres">
      <dgm:prSet presAssocID="{A0C930C0-D6D0-483A-A190-E5A7797F0D5E}" presName="sibTrans" presStyleLbl="sibTrans2D1" presStyleIdx="0" presStyleCnt="5"/>
      <dgm:spPr/>
    </dgm:pt>
    <dgm:pt modelId="{1A0CCC2E-EDFA-477F-9DD2-B6E7551B8DF3}" type="pres">
      <dgm:prSet presAssocID="{A0C930C0-D6D0-483A-A190-E5A7797F0D5E}" presName="connectorText" presStyleLbl="sibTrans2D1" presStyleIdx="0" presStyleCnt="5"/>
      <dgm:spPr/>
    </dgm:pt>
    <dgm:pt modelId="{6241756C-5644-4535-9C2A-4DCC57018CC4}" type="pres">
      <dgm:prSet presAssocID="{3CBFF7C0-B505-4937-806F-B3C54EB36A97}" presName="node" presStyleLbl="node1" presStyleIdx="1" presStyleCnt="5">
        <dgm:presLayoutVars>
          <dgm:bulletEnabled val="1"/>
        </dgm:presLayoutVars>
      </dgm:prSet>
      <dgm:spPr/>
    </dgm:pt>
    <dgm:pt modelId="{07E5BF3E-72E9-4A7D-922B-4C475835AF4B}" type="pres">
      <dgm:prSet presAssocID="{DE7A4F34-EE3F-46DD-969A-0B8163A294CA}" presName="sibTrans" presStyleLbl="sibTrans2D1" presStyleIdx="1" presStyleCnt="5"/>
      <dgm:spPr/>
    </dgm:pt>
    <dgm:pt modelId="{6EC172D0-F4E4-4E0E-8437-F23073B0D060}" type="pres">
      <dgm:prSet presAssocID="{DE7A4F34-EE3F-46DD-969A-0B8163A294CA}" presName="connectorText" presStyleLbl="sibTrans2D1" presStyleIdx="1" presStyleCnt="5"/>
      <dgm:spPr/>
    </dgm:pt>
    <dgm:pt modelId="{C357D17B-6EC0-4899-9EB2-C0CA69E12CBC}" type="pres">
      <dgm:prSet presAssocID="{66720DBA-7361-464B-97BB-3793DFA2E7EC}" presName="node" presStyleLbl="node1" presStyleIdx="2" presStyleCnt="5">
        <dgm:presLayoutVars>
          <dgm:bulletEnabled val="1"/>
        </dgm:presLayoutVars>
      </dgm:prSet>
      <dgm:spPr/>
    </dgm:pt>
    <dgm:pt modelId="{57926073-588E-4496-9FAD-BA17C76CF53C}" type="pres">
      <dgm:prSet presAssocID="{721A6674-E6AE-49AC-9F2C-EFD5BEBB3D15}" presName="sibTrans" presStyleLbl="sibTrans2D1" presStyleIdx="2" presStyleCnt="5"/>
      <dgm:spPr/>
    </dgm:pt>
    <dgm:pt modelId="{28923470-B4E5-4A2F-8A28-188E64AC7914}" type="pres">
      <dgm:prSet presAssocID="{721A6674-E6AE-49AC-9F2C-EFD5BEBB3D15}" presName="connectorText" presStyleLbl="sibTrans2D1" presStyleIdx="2" presStyleCnt="5"/>
      <dgm:spPr/>
    </dgm:pt>
    <dgm:pt modelId="{DEB3D0E8-1231-4768-A925-DE49500461D0}" type="pres">
      <dgm:prSet presAssocID="{F1DD214E-8808-457F-A568-DE4102AA127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9B696D-CB7C-4098-969D-2AEF2C4548D6}" type="pres">
      <dgm:prSet presAssocID="{B37DFA63-0ABF-45C7-B2FF-E6736CA461BE}" presName="sibTrans" presStyleLbl="sibTrans2D1" presStyleIdx="3" presStyleCnt="5"/>
      <dgm:spPr/>
    </dgm:pt>
    <dgm:pt modelId="{EC29BBC9-753A-45C7-8A68-2FA7F1BEC6FD}" type="pres">
      <dgm:prSet presAssocID="{B37DFA63-0ABF-45C7-B2FF-E6736CA461BE}" presName="connectorText" presStyleLbl="sibTrans2D1" presStyleIdx="3" presStyleCnt="5"/>
      <dgm:spPr/>
    </dgm:pt>
    <dgm:pt modelId="{4130F761-5DB0-4321-8DFB-6F89F838018A}" type="pres">
      <dgm:prSet presAssocID="{32A24B43-6A0D-4CD3-858F-A71FF647E0F7}" presName="node" presStyleLbl="node1" presStyleIdx="4" presStyleCnt="5">
        <dgm:presLayoutVars>
          <dgm:bulletEnabled val="1"/>
        </dgm:presLayoutVars>
      </dgm:prSet>
      <dgm:spPr/>
    </dgm:pt>
    <dgm:pt modelId="{1F61D454-44DF-490D-8DAB-BD95E9EBA9B8}" type="pres">
      <dgm:prSet presAssocID="{B43021A8-AC21-4978-9933-967DFC61E63E}" presName="sibTrans" presStyleLbl="sibTrans2D1" presStyleIdx="4" presStyleCnt="5"/>
      <dgm:spPr/>
    </dgm:pt>
    <dgm:pt modelId="{F0BA656C-3C9D-4C31-AC2C-80FAAD93636C}" type="pres">
      <dgm:prSet presAssocID="{B43021A8-AC21-4978-9933-967DFC61E63E}" presName="connectorText" presStyleLbl="sibTrans2D1" presStyleIdx="4" presStyleCnt="5"/>
      <dgm:spPr/>
    </dgm:pt>
  </dgm:ptLst>
  <dgm:cxnLst>
    <dgm:cxn modelId="{B6E3EF26-CDB8-4A36-AE8E-2C91850F2DD9}" type="presOf" srcId="{B37DFA63-0ABF-45C7-B2FF-E6736CA461BE}" destId="{EC29BBC9-753A-45C7-8A68-2FA7F1BEC6FD}" srcOrd="1" destOrd="0" presId="urn:microsoft.com/office/officeart/2005/8/layout/cycle2"/>
    <dgm:cxn modelId="{3C0B1432-FF16-4D8A-B7FB-0DAD7F32CC47}" srcId="{54EC4BBA-A303-4A59-86F1-8DD2770361C8}" destId="{3CBFF7C0-B505-4937-806F-B3C54EB36A97}" srcOrd="1" destOrd="0" parTransId="{41322904-DA6E-40D4-A2DF-A11587B2F504}" sibTransId="{DE7A4F34-EE3F-46DD-969A-0B8163A294CA}"/>
    <dgm:cxn modelId="{B5222A43-A3C7-423C-8E17-99C165388C22}" type="presOf" srcId="{A0C930C0-D6D0-483A-A190-E5A7797F0D5E}" destId="{1DA06E48-90F3-43C7-8883-C668EA69B17A}" srcOrd="0" destOrd="0" presId="urn:microsoft.com/office/officeart/2005/8/layout/cycle2"/>
    <dgm:cxn modelId="{22BA9BBE-323A-4FFA-817A-34C7397F8EEF}" type="presOf" srcId="{3CBFF7C0-B505-4937-806F-B3C54EB36A97}" destId="{6241756C-5644-4535-9C2A-4DCC57018CC4}" srcOrd="0" destOrd="0" presId="urn:microsoft.com/office/officeart/2005/8/layout/cycle2"/>
    <dgm:cxn modelId="{B2E38E4E-70BE-4888-B5ED-1C0D1D378CB5}" type="presOf" srcId="{721A6674-E6AE-49AC-9F2C-EFD5BEBB3D15}" destId="{57926073-588E-4496-9FAD-BA17C76CF53C}" srcOrd="0" destOrd="0" presId="urn:microsoft.com/office/officeart/2005/8/layout/cycle2"/>
    <dgm:cxn modelId="{818B5A6B-0E1E-4E79-8B12-F150C20D7B37}" srcId="{54EC4BBA-A303-4A59-86F1-8DD2770361C8}" destId="{F1DD214E-8808-457F-A568-DE4102AA127B}" srcOrd="3" destOrd="0" parTransId="{8D3C1BA0-A300-401E-A440-F74A89C732B2}" sibTransId="{B37DFA63-0ABF-45C7-B2FF-E6736CA461BE}"/>
    <dgm:cxn modelId="{0FFA3C49-9D56-4DA2-A774-68E1C160ECD6}" type="presOf" srcId="{721A6674-E6AE-49AC-9F2C-EFD5BEBB3D15}" destId="{28923470-B4E5-4A2F-8A28-188E64AC7914}" srcOrd="1" destOrd="0" presId="urn:microsoft.com/office/officeart/2005/8/layout/cycle2"/>
    <dgm:cxn modelId="{FC45D752-CE82-4415-AC8B-9A10D28B993F}" srcId="{54EC4BBA-A303-4A59-86F1-8DD2770361C8}" destId="{32A24B43-6A0D-4CD3-858F-A71FF647E0F7}" srcOrd="4" destOrd="0" parTransId="{8608C96A-3CC0-419C-B171-226535665D7A}" sibTransId="{B43021A8-AC21-4978-9933-967DFC61E63E}"/>
    <dgm:cxn modelId="{1A9E8EB5-A5D1-4403-8448-A9166A731E45}" srcId="{54EC4BBA-A303-4A59-86F1-8DD2770361C8}" destId="{66720DBA-7361-464B-97BB-3793DFA2E7EC}" srcOrd="2" destOrd="0" parTransId="{A22ABA72-4204-48A2-82CD-6F82F9EF944E}" sibTransId="{721A6674-E6AE-49AC-9F2C-EFD5BEBB3D15}"/>
    <dgm:cxn modelId="{90ECABB9-6B8A-4A70-AF5B-BCF23BBA79BF}" type="presOf" srcId="{66720DBA-7361-464B-97BB-3793DFA2E7EC}" destId="{C357D17B-6EC0-4899-9EB2-C0CA69E12CBC}" srcOrd="0" destOrd="0" presId="urn:microsoft.com/office/officeart/2005/8/layout/cycle2"/>
    <dgm:cxn modelId="{04EF6F08-78C1-49DD-9EB5-0B071C00C2EA}" type="presOf" srcId="{32A24B43-6A0D-4CD3-858F-A71FF647E0F7}" destId="{4130F761-5DB0-4321-8DFB-6F89F838018A}" srcOrd="0" destOrd="0" presId="urn:microsoft.com/office/officeart/2005/8/layout/cycle2"/>
    <dgm:cxn modelId="{3329453E-9C12-44B0-B309-57E84A28A898}" type="presOf" srcId="{54EC4BBA-A303-4A59-86F1-8DD2770361C8}" destId="{0CE79DEE-F749-4665-9C7B-A4783C71DEE0}" srcOrd="0" destOrd="0" presId="urn:microsoft.com/office/officeart/2005/8/layout/cycle2"/>
    <dgm:cxn modelId="{AFF5AE13-692F-42DF-99FC-8640D20AD8A1}" srcId="{54EC4BBA-A303-4A59-86F1-8DD2770361C8}" destId="{D32F717C-AD81-47D6-B854-0C7F943618DB}" srcOrd="0" destOrd="0" parTransId="{4CB5C016-BB4E-4CCA-B186-D99F412D5E8D}" sibTransId="{A0C930C0-D6D0-483A-A190-E5A7797F0D5E}"/>
    <dgm:cxn modelId="{B677CBFA-172E-4B39-83A2-BEE4D9D0EAC4}" type="presOf" srcId="{DE7A4F34-EE3F-46DD-969A-0B8163A294CA}" destId="{6EC172D0-F4E4-4E0E-8437-F23073B0D060}" srcOrd="1" destOrd="0" presId="urn:microsoft.com/office/officeart/2005/8/layout/cycle2"/>
    <dgm:cxn modelId="{D4BDFCB6-09F4-4CDD-84A4-8B345B4E0BCA}" type="presOf" srcId="{F1DD214E-8808-457F-A568-DE4102AA127B}" destId="{DEB3D0E8-1231-4768-A925-DE49500461D0}" srcOrd="0" destOrd="0" presId="urn:microsoft.com/office/officeart/2005/8/layout/cycle2"/>
    <dgm:cxn modelId="{27FF0034-736C-4309-B2EE-FCB2D85890AF}" type="presOf" srcId="{B37DFA63-0ABF-45C7-B2FF-E6736CA461BE}" destId="{C19B696D-CB7C-4098-969D-2AEF2C4548D6}" srcOrd="0" destOrd="0" presId="urn:microsoft.com/office/officeart/2005/8/layout/cycle2"/>
    <dgm:cxn modelId="{7E007EAE-96BC-4338-BBD6-F1B13955B979}" type="presOf" srcId="{D32F717C-AD81-47D6-B854-0C7F943618DB}" destId="{11378E19-1111-414F-BBD3-CC7527D98862}" srcOrd="0" destOrd="0" presId="urn:microsoft.com/office/officeart/2005/8/layout/cycle2"/>
    <dgm:cxn modelId="{2094E74B-99C6-4727-8832-79059CF21D11}" type="presOf" srcId="{DE7A4F34-EE3F-46DD-969A-0B8163A294CA}" destId="{07E5BF3E-72E9-4A7D-922B-4C475835AF4B}" srcOrd="0" destOrd="0" presId="urn:microsoft.com/office/officeart/2005/8/layout/cycle2"/>
    <dgm:cxn modelId="{5C8F44D1-8FD0-43E1-9BB8-3CA8A9A3C561}" type="presOf" srcId="{A0C930C0-D6D0-483A-A190-E5A7797F0D5E}" destId="{1A0CCC2E-EDFA-477F-9DD2-B6E7551B8DF3}" srcOrd="1" destOrd="0" presId="urn:microsoft.com/office/officeart/2005/8/layout/cycle2"/>
    <dgm:cxn modelId="{5F4377FE-71A3-4217-B878-09BCF216AC8A}" type="presOf" srcId="{B43021A8-AC21-4978-9933-967DFC61E63E}" destId="{F0BA656C-3C9D-4C31-AC2C-80FAAD93636C}" srcOrd="1" destOrd="0" presId="urn:microsoft.com/office/officeart/2005/8/layout/cycle2"/>
    <dgm:cxn modelId="{1232AEA2-CB60-4DA1-8516-C319481B28DE}" type="presOf" srcId="{B43021A8-AC21-4978-9933-967DFC61E63E}" destId="{1F61D454-44DF-490D-8DAB-BD95E9EBA9B8}" srcOrd="0" destOrd="0" presId="urn:microsoft.com/office/officeart/2005/8/layout/cycle2"/>
    <dgm:cxn modelId="{91101164-DADA-4AC3-B061-6B9595753237}" type="presParOf" srcId="{0CE79DEE-F749-4665-9C7B-A4783C71DEE0}" destId="{11378E19-1111-414F-BBD3-CC7527D98862}" srcOrd="0" destOrd="0" presId="urn:microsoft.com/office/officeart/2005/8/layout/cycle2"/>
    <dgm:cxn modelId="{0EC4B225-B986-4A96-909F-25889EA251AF}" type="presParOf" srcId="{0CE79DEE-F749-4665-9C7B-A4783C71DEE0}" destId="{1DA06E48-90F3-43C7-8883-C668EA69B17A}" srcOrd="1" destOrd="0" presId="urn:microsoft.com/office/officeart/2005/8/layout/cycle2"/>
    <dgm:cxn modelId="{923BE0ED-C0F5-40D4-ABAE-A5CA5B61B472}" type="presParOf" srcId="{1DA06E48-90F3-43C7-8883-C668EA69B17A}" destId="{1A0CCC2E-EDFA-477F-9DD2-B6E7551B8DF3}" srcOrd="0" destOrd="0" presId="urn:microsoft.com/office/officeart/2005/8/layout/cycle2"/>
    <dgm:cxn modelId="{D01C40CE-4503-43FC-9792-7C72E24956CC}" type="presParOf" srcId="{0CE79DEE-F749-4665-9C7B-A4783C71DEE0}" destId="{6241756C-5644-4535-9C2A-4DCC57018CC4}" srcOrd="2" destOrd="0" presId="urn:microsoft.com/office/officeart/2005/8/layout/cycle2"/>
    <dgm:cxn modelId="{14E75A2B-B000-4039-AF00-C9C7D13AE936}" type="presParOf" srcId="{0CE79DEE-F749-4665-9C7B-A4783C71DEE0}" destId="{07E5BF3E-72E9-4A7D-922B-4C475835AF4B}" srcOrd="3" destOrd="0" presId="urn:microsoft.com/office/officeart/2005/8/layout/cycle2"/>
    <dgm:cxn modelId="{08BEEF37-9DC5-4CA4-BE08-61F72BFA325D}" type="presParOf" srcId="{07E5BF3E-72E9-4A7D-922B-4C475835AF4B}" destId="{6EC172D0-F4E4-4E0E-8437-F23073B0D060}" srcOrd="0" destOrd="0" presId="urn:microsoft.com/office/officeart/2005/8/layout/cycle2"/>
    <dgm:cxn modelId="{7A27FB81-777A-4E66-82E3-04403FD32B43}" type="presParOf" srcId="{0CE79DEE-F749-4665-9C7B-A4783C71DEE0}" destId="{C357D17B-6EC0-4899-9EB2-C0CA69E12CBC}" srcOrd="4" destOrd="0" presId="urn:microsoft.com/office/officeart/2005/8/layout/cycle2"/>
    <dgm:cxn modelId="{A62883E7-600E-4C1A-8D5B-873B6E4896F7}" type="presParOf" srcId="{0CE79DEE-F749-4665-9C7B-A4783C71DEE0}" destId="{57926073-588E-4496-9FAD-BA17C76CF53C}" srcOrd="5" destOrd="0" presId="urn:microsoft.com/office/officeart/2005/8/layout/cycle2"/>
    <dgm:cxn modelId="{CACB7621-9933-47E9-B32D-4EABBF29DC77}" type="presParOf" srcId="{57926073-588E-4496-9FAD-BA17C76CF53C}" destId="{28923470-B4E5-4A2F-8A28-188E64AC7914}" srcOrd="0" destOrd="0" presId="urn:microsoft.com/office/officeart/2005/8/layout/cycle2"/>
    <dgm:cxn modelId="{09D5F81B-59DC-45F8-B381-6999CD5FE44C}" type="presParOf" srcId="{0CE79DEE-F749-4665-9C7B-A4783C71DEE0}" destId="{DEB3D0E8-1231-4768-A925-DE49500461D0}" srcOrd="6" destOrd="0" presId="urn:microsoft.com/office/officeart/2005/8/layout/cycle2"/>
    <dgm:cxn modelId="{5CA49B27-EDF6-4A63-B5A6-17B0218E8A58}" type="presParOf" srcId="{0CE79DEE-F749-4665-9C7B-A4783C71DEE0}" destId="{C19B696D-CB7C-4098-969D-2AEF2C4548D6}" srcOrd="7" destOrd="0" presId="urn:microsoft.com/office/officeart/2005/8/layout/cycle2"/>
    <dgm:cxn modelId="{2810B4A9-1EA3-4320-AC55-74633CF4BDC3}" type="presParOf" srcId="{C19B696D-CB7C-4098-969D-2AEF2C4548D6}" destId="{EC29BBC9-753A-45C7-8A68-2FA7F1BEC6FD}" srcOrd="0" destOrd="0" presId="urn:microsoft.com/office/officeart/2005/8/layout/cycle2"/>
    <dgm:cxn modelId="{5A3012B9-6B79-4E91-9E6E-CBE48C39FD60}" type="presParOf" srcId="{0CE79DEE-F749-4665-9C7B-A4783C71DEE0}" destId="{4130F761-5DB0-4321-8DFB-6F89F838018A}" srcOrd="8" destOrd="0" presId="urn:microsoft.com/office/officeart/2005/8/layout/cycle2"/>
    <dgm:cxn modelId="{AC1AD20C-566D-440B-8601-4547EAFCDCD2}" type="presParOf" srcId="{0CE79DEE-F749-4665-9C7B-A4783C71DEE0}" destId="{1F61D454-44DF-490D-8DAB-BD95E9EBA9B8}" srcOrd="9" destOrd="0" presId="urn:microsoft.com/office/officeart/2005/8/layout/cycle2"/>
    <dgm:cxn modelId="{B8E1A613-3924-4C48-949F-36F36880EA35}" type="presParOf" srcId="{1F61D454-44DF-490D-8DAB-BD95E9EBA9B8}" destId="{F0BA656C-3C9D-4C31-AC2C-80FAAD93636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AC725-E334-4FB3-8E24-EA4DEF61AE9F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الاحتراز من العبث</a:t>
          </a:r>
          <a:endParaRPr lang="ar-EG" sz="1500" kern="1200" dirty="0"/>
        </a:p>
      </dsp:txBody>
      <dsp:txXfrm>
        <a:off x="3544652" y="40427"/>
        <a:ext cx="1140294" cy="714147"/>
      </dsp:txXfrm>
    </dsp:sp>
    <dsp:sp modelId="{2C060F12-BA4A-4031-B906-F4011E65FE4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627619" y="162787"/>
              </a:moveTo>
              <a:arcTo wR="1865480" hR="1865480" stAng="17646820" swAng="92470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4FC70-6077-42E5-94B5-F7BB28E454D4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عدم إعلان الغرض لغير المخاطب </a:t>
          </a:r>
          <a:endParaRPr lang="ar-EG" sz="1500" kern="1200"/>
        </a:p>
      </dsp:txBody>
      <dsp:txXfrm>
        <a:off x="5160205" y="973167"/>
        <a:ext cx="1140294" cy="714147"/>
      </dsp:txXfrm>
    </dsp:sp>
    <dsp:sp modelId="{18FB9A2D-C592-4F58-9E1F-6A843A1F3C10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701861" y="1537269"/>
              </a:moveTo>
              <a:arcTo wR="1865480" hR="1865480" stAng="20992001" swAng="1215997"/>
            </a:path>
          </a:pathLst>
        </a:custGeom>
        <a:noFill/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54155-3C14-4E4C-AF3A-1948FF4EB7F4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تعجيل المسرة أو المساءة </a:t>
          </a:r>
          <a:endParaRPr lang="ar-EG" sz="1500" kern="1200"/>
        </a:p>
      </dsp:txBody>
      <dsp:txXfrm>
        <a:off x="5160205" y="2838647"/>
        <a:ext cx="1140294" cy="714147"/>
      </dsp:txXfrm>
    </dsp:sp>
    <dsp:sp modelId="{4AF1F06E-D6DC-44F2-AB1D-41B1169F8C1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052708" y="3304405"/>
              </a:moveTo>
              <a:arcTo wR="1865480" hR="1865480" stAng="3028478" swAng="924701"/>
            </a:path>
          </a:pathLst>
        </a:custGeom>
        <a:noFill/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BA0B5-3ADE-4631-95B6-6258C3CAEF4B}">
      <dsp:nvSpPr>
        <dsp:cNvPr id="0" name=""/>
        <dsp:cNvSpPr/>
      </dsp:nvSpPr>
      <dsp:spPr>
        <a:xfrm>
          <a:off x="3506018" y="373275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الخوف منه أو عليه</a:t>
          </a:r>
          <a:endParaRPr lang="ar-EG" sz="1500" kern="1200"/>
        </a:p>
      </dsp:txBody>
      <dsp:txXfrm>
        <a:off x="3544652" y="3771387"/>
        <a:ext cx="1140294" cy="714147"/>
      </dsp:txXfrm>
    </dsp:sp>
    <dsp:sp modelId="{A1EC4C73-C2E5-490B-9991-228C8BDD755A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103341" y="3568172"/>
              </a:moveTo>
              <a:arcTo wR="1865480" hR="1865480" stAng="6846820" swAng="924701"/>
            </a:path>
          </a:pathLst>
        </a:custGeom>
        <a:noFill/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69335-6689-46B1-94E7-0B38B43F3E1B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تكثير الفائدة </a:t>
          </a:r>
          <a:endParaRPr lang="ar-EG" sz="1500" kern="1200"/>
        </a:p>
      </dsp:txBody>
      <dsp:txXfrm>
        <a:off x="1929099" y="2838647"/>
        <a:ext cx="1140294" cy="714147"/>
      </dsp:txXfrm>
    </dsp:sp>
    <dsp:sp modelId="{BA071739-FDD0-4A10-BDDC-03FFC3B1FB6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9099" y="2193691"/>
              </a:moveTo>
              <a:arcTo wR="1865480" hR="1865480" stAng="10192001" swAng="1215997"/>
            </a:path>
          </a:pathLst>
        </a:custGeom>
        <a:noFill/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EB4CC-621C-44BC-9A7A-93176A18D2F6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ضيق المقام عن إطالة الكلام</a:t>
          </a:r>
          <a:endParaRPr lang="ar-EG" sz="1500" kern="1200"/>
        </a:p>
      </dsp:txBody>
      <dsp:txXfrm>
        <a:off x="1929099" y="973167"/>
        <a:ext cx="1140294" cy="714147"/>
      </dsp:txXfrm>
    </dsp:sp>
    <dsp:sp modelId="{F3ADE7A6-C3AC-4355-8D43-C568CDEFB6B1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678251" y="426555"/>
              </a:moveTo>
              <a:arcTo wR="1865480" hR="1865480" stAng="13828478" swAng="924701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77CE2-4DCB-4368-9750-B631A97B0D2E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justLow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اتباع استعمال ما تركه العرب</a:t>
          </a:r>
          <a:endParaRPr lang="ar-EG" sz="2600" kern="1200" dirty="0"/>
        </a:p>
      </dsp:txBody>
      <dsp:txXfrm>
        <a:off x="4295838" y="1099809"/>
        <a:ext cx="1357788" cy="1131490"/>
      </dsp:txXfrm>
    </dsp:sp>
    <dsp:sp modelId="{AE7D4443-582D-45A2-82DB-AE163B299440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ضيق المقام عن إطالة الكلام</a:t>
          </a:r>
          <a:endParaRPr lang="ar-EG" sz="2600" kern="1200" dirty="0"/>
        </a:p>
      </dsp:txBody>
      <dsp:txXfrm>
        <a:off x="3119088" y="2896616"/>
        <a:ext cx="2036683" cy="995711"/>
      </dsp:txXfrm>
    </dsp:sp>
    <dsp:sp modelId="{DB8FC152-6CB9-4600-9969-27D0D3986833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kern="1200" dirty="0" smtClean="0"/>
            <a:t>الاختصار والاحتراز من العبث</a:t>
          </a:r>
          <a:endParaRPr lang="ar-EG" sz="2600" kern="1200" dirty="0"/>
        </a:p>
      </dsp:txBody>
      <dsp:txXfrm>
        <a:off x="2575972" y="1099809"/>
        <a:ext cx="1357788" cy="1131490"/>
      </dsp:txXfrm>
    </dsp:sp>
    <dsp:sp modelId="{62E511A0-CAA1-4887-BFFE-4E13C3252A8E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796B6-33E4-4416-876D-A03709EC9D98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0A7ED-3D01-4080-AB29-732B6402AB2E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78E19-1111-414F-BBD3-CC7527D98862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تعجيل المسرة</a:t>
          </a:r>
          <a:endParaRPr lang="ar-EG" sz="2000" kern="1200" dirty="0"/>
        </a:p>
      </dsp:txBody>
      <dsp:txXfrm>
        <a:off x="2614422" y="179995"/>
        <a:ext cx="867155" cy="867155"/>
      </dsp:txXfrm>
    </dsp:sp>
    <dsp:sp modelId="{1DA06E48-90F3-43C7-8883-C668EA69B17A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>
        <a:off x="3632045" y="996915"/>
        <a:ext cx="228964" cy="248335"/>
      </dsp:txXfrm>
    </dsp:sp>
    <dsp:sp modelId="{6241756C-5644-4535-9C2A-4DCC57018CC4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تعجيل المساءة</a:t>
          </a:r>
          <a:endParaRPr lang="ar-EG" sz="2000" kern="1200" dirty="0"/>
        </a:p>
      </dsp:txBody>
      <dsp:txXfrm>
        <a:off x="4105844" y="1263576"/>
        <a:ext cx="867155" cy="867155"/>
      </dsp:txXfrm>
    </dsp:sp>
    <dsp:sp modelId="{07E5BF3E-72E9-4A7D-922B-4C475835AF4B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4158126" y="2394156"/>
        <a:ext cx="228964" cy="248335"/>
      </dsp:txXfrm>
    </dsp:sp>
    <dsp:sp modelId="{C357D17B-6EC0-4899-9EB2-C0CA69E12CBC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التلذذ بالمسند إليه</a:t>
          </a:r>
          <a:endParaRPr lang="ar-EG" sz="2000" kern="1200" dirty="0"/>
        </a:p>
      </dsp:txBody>
      <dsp:txXfrm>
        <a:off x="3536171" y="3016849"/>
        <a:ext cx="867155" cy="867155"/>
      </dsp:txXfrm>
    </dsp:sp>
    <dsp:sp modelId="{57926073-588E-4496-9FAD-BA17C76CF53C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2991839" y="3326259"/>
        <a:ext cx="228964" cy="248335"/>
      </dsp:txXfrm>
    </dsp:sp>
    <dsp:sp modelId="{DEB3D0E8-1231-4768-A925-DE49500461D0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التشويق إلى المتأخر</a:t>
          </a:r>
          <a:endParaRPr lang="ar-EG" sz="2000" kern="1200" dirty="0"/>
        </a:p>
      </dsp:txBody>
      <dsp:txXfrm>
        <a:off x="1692672" y="3016849"/>
        <a:ext cx="867155" cy="867155"/>
      </dsp:txXfrm>
    </dsp:sp>
    <dsp:sp modelId="{C19B696D-CB7C-4098-969D-2AEF2C4548D6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1744954" y="2505090"/>
        <a:ext cx="228964" cy="248335"/>
      </dsp:txXfrm>
    </dsp:sp>
    <dsp:sp modelId="{4130F761-5DB0-4321-8DFB-6F89F838018A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التبرك بالتقديم</a:t>
          </a:r>
          <a:endParaRPr lang="ar-EG" sz="2000" kern="1200" dirty="0"/>
        </a:p>
      </dsp:txBody>
      <dsp:txXfrm>
        <a:off x="1122999" y="1263576"/>
        <a:ext cx="867155" cy="867155"/>
      </dsp:txXfrm>
    </dsp:sp>
    <dsp:sp modelId="{1F61D454-44DF-490D-8DAB-BD95E9EBA9B8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7687BD-1215-474F-A701-1C17013A7FC8}" type="datetimeFigureOut">
              <a:rPr lang="ar-EG" smtClean="0"/>
              <a:t>23/05/1442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415C74-503D-4EFE-8816-2F8496CCF5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43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2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3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8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3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0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57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32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0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49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74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>
                <a:solidFill>
                  <a:schemeClr val="tx1"/>
                </a:solidFill>
                <a:ea typeface="+mn-ea"/>
                <a:cs typeface="Arial"/>
              </a:rPr>
              <a:t>مقرر </a:t>
            </a:r>
            <a:r>
              <a:rPr lang="ar-EG" b="1" dirty="0" smtClean="0">
                <a:solidFill>
                  <a:schemeClr val="tx1"/>
                </a:solidFill>
                <a:ea typeface="+mn-ea"/>
                <a:cs typeface="Arial"/>
              </a:rPr>
              <a:t>البلاغة العربية</a:t>
            </a:r>
            <a:r>
              <a:rPr lang="ar-EG" b="1" dirty="0" smtClean="0">
                <a:solidFill>
                  <a:schemeClr val="tx1"/>
                </a:solidFill>
                <a:cs typeface="Arial"/>
              </a:rPr>
              <a:t/>
            </a:r>
            <a:br>
              <a:rPr lang="ar-EG" b="1" dirty="0" smtClean="0">
                <a:solidFill>
                  <a:schemeClr val="tx1"/>
                </a:solidFill>
                <a:cs typeface="Arial"/>
              </a:rPr>
            </a:b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endParaRPr lang="ar-EG" sz="3300" b="1" dirty="0" smtClean="0">
              <a:solidFill>
                <a:srgbClr val="0070C0"/>
              </a:solidFill>
            </a:endParaRPr>
          </a:p>
          <a:p>
            <a:pPr lvl="0"/>
            <a:r>
              <a:rPr lang="ar-EG" sz="3300" b="1" dirty="0" smtClean="0">
                <a:solidFill>
                  <a:srgbClr val="0070C0"/>
                </a:solidFill>
              </a:rPr>
              <a:t>إعداد: د.محمد </a:t>
            </a:r>
            <a:r>
              <a:rPr lang="ar-EG" sz="3300" b="1" dirty="0">
                <a:solidFill>
                  <a:srgbClr val="0070C0"/>
                </a:solidFill>
              </a:rPr>
              <a:t>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العربية</a:t>
            </a:r>
          </a:p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91" y="21318"/>
            <a:ext cx="18478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smtClean="0"/>
              <a:t>د.محمد عبد الله محمد</a:t>
            </a:r>
            <a:endParaRPr lang="ar-EG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7311791" y="1196752"/>
            <a:ext cx="1832209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كلية الآداب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التقديم والتأخير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000" b="1" dirty="0">
                <a:latin typeface="Times New Roman"/>
                <a:ea typeface="Times New Roman"/>
                <a:cs typeface="DTP Naskh"/>
              </a:rPr>
              <a:t>تأخيرُ المسندِ إليه :</a:t>
            </a:r>
            <a:endParaRPr lang="en-US" sz="2400" dirty="0">
              <a:ea typeface="Calibri"/>
              <a:cs typeface="Arial"/>
            </a:endParaRPr>
          </a:p>
          <a:p>
            <a:pPr indent="32321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يؤخرُ المسندُ إليه إنِ اقتضَى المقامُ تقديمَ المسندِ ، ولا نلتمسُ دواعيَ التقديمِ والتأخيرِ إلا إذا كانَ الاستعمالُ يبيحُ كليهِما .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233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تدريبات</a:t>
            </a:r>
            <a:endParaRPr lang="ar-EG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11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DTP Naskh"/>
              </a:rPr>
              <a:t>بين </a:t>
            </a:r>
            <a:r>
              <a:rPr lang="ar-SA" sz="4000" b="1" dirty="0">
                <a:solidFill>
                  <a:srgbClr val="FF0000"/>
                </a:solidFill>
                <a:latin typeface="Times New Roman"/>
                <a:ea typeface="Times New Roman"/>
                <a:cs typeface="DTP Naskh"/>
              </a:rPr>
              <a:t>نوع المحذوف وقدره ، ووضح سبب حذفه في العبارات الآتية 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450215" indent="-450215" algn="justLow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ea typeface="Calibri"/>
                <a:cs typeface="Times New Roman"/>
              </a:rPr>
              <a:t>(</a:t>
            </a:r>
            <a:r>
              <a:rPr lang="ar-SA" b="1" dirty="0">
                <a:ea typeface="Calibri"/>
                <a:cs typeface="Simplified Arabic"/>
              </a:rPr>
              <a:t> 1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SA" b="1" dirty="0">
                <a:ea typeface="Calibri"/>
                <a:cs typeface="Simplified Arabic"/>
              </a:rPr>
              <a:t>   ملوك وإخوان إذا ما مدحتهم     أحكم فى أموالهم وأُقرّب</a:t>
            </a:r>
            <a:endParaRPr lang="en-US" sz="2400" dirty="0">
              <a:ea typeface="Calibri"/>
              <a:cs typeface="Arial"/>
            </a:endParaRPr>
          </a:p>
          <a:p>
            <a:pPr marL="450215" indent="-450215" algn="justLow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ea typeface="Calibri"/>
                <a:cs typeface="Times New Roman"/>
              </a:rPr>
              <a:t>(</a:t>
            </a:r>
            <a:r>
              <a:rPr lang="ar-SA" b="1" dirty="0">
                <a:ea typeface="Calibri"/>
                <a:cs typeface="Simplified Arabic"/>
              </a:rPr>
              <a:t> 2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SA" b="1" dirty="0">
                <a:ea typeface="Calibri"/>
                <a:cs typeface="Simplified Arabic"/>
              </a:rPr>
              <a:t>   عليل الجسم ممتنع القيام     شديد السكر من غير المدام</a:t>
            </a:r>
            <a:endParaRPr lang="en-US" sz="2400" dirty="0">
              <a:ea typeface="Calibri"/>
              <a:cs typeface="Arial"/>
            </a:endParaRPr>
          </a:p>
          <a:p>
            <a:pPr marL="450215" indent="-450215" algn="justLow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ea typeface="Calibri"/>
                <a:cs typeface="Times New Roman"/>
              </a:rPr>
              <a:t>(</a:t>
            </a:r>
            <a:r>
              <a:rPr lang="ar-SA" b="1" dirty="0">
                <a:ea typeface="Calibri"/>
                <a:cs typeface="Simplified Arabic"/>
              </a:rPr>
              <a:t> 3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SA" b="1" dirty="0">
                <a:ea typeface="Calibri"/>
                <a:cs typeface="Simplified Arabic"/>
              </a:rPr>
              <a:t>   وإن رأيت البخل يزرى بأهله    فأكرمت نفسى أن يقال </a:t>
            </a:r>
            <a:r>
              <a:rPr lang="ar-SA" b="1" dirty="0" smtClean="0">
                <a:ea typeface="Calibri"/>
                <a:cs typeface="Simplified Arabic"/>
              </a:rPr>
              <a:t>بخيل</a:t>
            </a:r>
            <a:endParaRPr lang="ar-EG" b="1" dirty="0" smtClean="0">
              <a:ea typeface="Calibri"/>
              <a:cs typeface="Simplified Arabic"/>
            </a:endParaRPr>
          </a:p>
          <a:p>
            <a:pPr indent="3587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800" b="1" dirty="0">
                <a:solidFill>
                  <a:srgbClr val="FF0000"/>
                </a:solidFill>
                <a:latin typeface="Times New Roman"/>
                <a:ea typeface="Times New Roman"/>
                <a:cs typeface="DTP Naskh"/>
              </a:rPr>
              <a:t>عين المتقدم من ركنى الجملة  ، واذكر سبب تقدمه فيما يأتى  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837555" algn="l"/>
              </a:tabLst>
            </a:pPr>
            <a:r>
              <a:rPr lang="ar-EG" sz="2400" b="1" dirty="0">
                <a:ea typeface="Calibri"/>
                <a:cs typeface="Times New Roman"/>
              </a:rPr>
              <a:t>(</a:t>
            </a:r>
            <a:r>
              <a:rPr lang="ar-SA" sz="2400" b="1" dirty="0">
                <a:ea typeface="Calibri"/>
                <a:cs typeface="Simplified Arabic"/>
              </a:rPr>
              <a:t> 1 </a:t>
            </a:r>
            <a:r>
              <a:rPr lang="ar-EG" sz="2400" b="1" dirty="0">
                <a:ea typeface="Calibri"/>
                <a:cs typeface="Times New Roman"/>
              </a:rPr>
              <a:t>)</a:t>
            </a:r>
            <a:r>
              <a:rPr lang="ar-SA" sz="2400" b="1" dirty="0">
                <a:latin typeface="Times New Roman"/>
                <a:ea typeface="Times New Roman"/>
                <a:cs typeface="DTP Naskh"/>
              </a:rPr>
              <a:t>  </a:t>
            </a:r>
            <a:r>
              <a:rPr lang="ar-SA" sz="2400" b="1" dirty="0">
                <a:ea typeface="Calibri"/>
                <a:cs typeface="Simplified Arabic"/>
              </a:rPr>
              <a:t> إلى الله أشكو أننا بمنازل          تَحكّم في آسادهنّ كلاب</a:t>
            </a:r>
            <a:endParaRPr lang="en-US" sz="18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837555" algn="l"/>
              </a:tabLst>
            </a:pPr>
            <a:r>
              <a:rPr lang="ar-EG" sz="2400" b="1" dirty="0">
                <a:ea typeface="Calibri"/>
                <a:cs typeface="Times New Roman"/>
              </a:rPr>
              <a:t>(</a:t>
            </a:r>
            <a:r>
              <a:rPr lang="ar-SA" sz="2400" b="1" dirty="0">
                <a:ea typeface="Calibri"/>
                <a:cs typeface="Simplified Arabic"/>
              </a:rPr>
              <a:t> 2 </a:t>
            </a:r>
            <a:r>
              <a:rPr lang="ar-EG" sz="2400" b="1" dirty="0">
                <a:ea typeface="Calibri"/>
                <a:cs typeface="Times New Roman"/>
              </a:rPr>
              <a:t>)</a:t>
            </a:r>
            <a:r>
              <a:rPr lang="ar-EG" sz="2400" b="1" dirty="0">
                <a:latin typeface="Times New Roman"/>
                <a:ea typeface="Times New Roman"/>
                <a:cs typeface="DTP Naskh"/>
              </a:rPr>
              <a:t> </a:t>
            </a:r>
            <a:r>
              <a:rPr lang="ar-SA" sz="2400" b="1" dirty="0">
                <a:ea typeface="Calibri"/>
                <a:cs typeface="Simplified Arabic"/>
              </a:rPr>
              <a:t>   ولى همةٌ لا تطلب المال للغنى    ولكنها منك المودة تطلب</a:t>
            </a:r>
            <a:endParaRPr lang="en-US" sz="1800" dirty="0">
              <a:ea typeface="Calibri"/>
              <a:cs typeface="Arial"/>
            </a:endParaRPr>
          </a:p>
          <a:p>
            <a:pPr marL="450215" indent="-450215" algn="justLow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961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ar-EG" sz="7200" b="1" dirty="0" smtClean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ar-EG" sz="7200" b="1" dirty="0">
                <a:solidFill>
                  <a:srgbClr val="7030A0"/>
                </a:solidFill>
              </a:rPr>
              <a:t>من أحوال الإسنــاد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2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EG" b="1" dirty="0" smtClean="0">
                <a:solidFill>
                  <a:srgbClr val="0070C0"/>
                </a:solidFill>
                <a:latin typeface="Times New Roman"/>
                <a:ea typeface="Times New Roman"/>
                <a:cs typeface="Simplified Arabic"/>
              </a:rPr>
              <a:t>أسلوب </a:t>
            </a:r>
            <a:r>
              <a:rPr lang="ar-EG" b="1" dirty="0">
                <a:solidFill>
                  <a:srgbClr val="0070C0"/>
                </a:solidFill>
                <a:latin typeface="Times New Roman"/>
                <a:ea typeface="Times New Roman"/>
                <a:cs typeface="Simplified Arabic"/>
              </a:rPr>
              <a:t>الحذف وجمالياته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698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sz="24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الحذف لغة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: الإسقاط وطرح الشيء وقطعه ، حذف الشيء يحذفه حَذْفاً : قطعه من طرفه ، وخفّف منه .</a:t>
            </a:r>
            <a:endParaRPr lang="en-US" sz="2400" dirty="0">
              <a:ea typeface="Calibri"/>
              <a:cs typeface="Arial"/>
            </a:endParaRPr>
          </a:p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والحذف في الاصطلاح 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إسقاط بعض الكلام أو كله لقرينة لفظية أو معنوية تدل عليه .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latin typeface="Times New Roman"/>
                <a:ea typeface="Times New Roman"/>
                <a:cs typeface="Simplified Arabic"/>
              </a:rPr>
              <a:t>ويقع الحذف في المسند إليه والمسند والفضلة لمعان بلاغية لطيفة تدل عليها </a:t>
            </a:r>
            <a:r>
              <a:rPr lang="ar-SA" dirty="0" smtClean="0">
                <a:latin typeface="Times New Roman"/>
                <a:ea typeface="Times New Roman"/>
                <a:cs typeface="Simplified Arabic"/>
              </a:rPr>
              <a:t>القرائن</a:t>
            </a:r>
            <a:r>
              <a:rPr lang="ar-EG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36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3238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sz="5400" b="1" dirty="0">
                <a:solidFill>
                  <a:srgbClr val="0070C0"/>
                </a:solidFill>
              </a:rPr>
              <a:t>حذف المسند إليه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9792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079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>
                <a:solidFill>
                  <a:srgbClr val="7030A0"/>
                </a:solidFill>
              </a:rPr>
              <a:t>الخوف منه أو </a:t>
            </a:r>
            <a:r>
              <a:rPr lang="ar-EG" b="1" dirty="0" smtClean="0">
                <a:solidFill>
                  <a:srgbClr val="7030A0"/>
                </a:solidFill>
              </a:rPr>
              <a:t>عليه</a:t>
            </a:r>
            <a:endParaRPr lang="ar-E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latin typeface="Times New Roman"/>
                <a:ea typeface="Times New Roman"/>
                <a:cs typeface="Simplified Arabic"/>
              </a:rPr>
              <a:t>يخفي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المتكلم في هذا الغرض من الحذف المسند إليه الحقيقي، وإن قام مقامه آخر، لغرض بلاغي لطيف كإخفاء الفاعل الحقيقي خوفاً منه أو خوفاً عليه، نحو: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ضُرب عمروٌ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، فالخوف من المسند إليه الحقيقي (زيد) الذي قام بفعل الضرب، أو الخوف عليه جعل المتكلم يخفي ذكر اسمه، ولا يصرح به.</a:t>
            </a:r>
            <a:endParaRPr lang="en-US" sz="2400" dirty="0">
              <a:ea typeface="Calibri"/>
              <a:cs typeface="Arial"/>
            </a:endParaRPr>
          </a:p>
          <a:p>
            <a:pPr indent="2698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618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>
                <a:solidFill>
                  <a:srgbClr val="0070C0"/>
                </a:solidFill>
              </a:rPr>
              <a:t>حذف المسند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6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وقد أثبت العديد من اللغويين والبلاغيين جملة من أساليب حذف المسند لدواع بلاغية متداولة مشهورة على مذاهب العرب، ومنها ما يكون لقرينة دالة عليها في السياق ، ونذكر أبرزها :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0086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3238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b="1" dirty="0">
                <a:solidFill>
                  <a:srgbClr val="0070C0"/>
                </a:solidFill>
              </a:rPr>
              <a:t>حذف المسند</a:t>
            </a:r>
            <a:endParaRPr lang="ar-E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9205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522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>
                <a:latin typeface="Times New Roman"/>
                <a:ea typeface="Times New Roman"/>
                <a:cs typeface="DTP Naskh"/>
              </a:rPr>
              <a:t>التقديم والتأخير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68605" algn="justLow">
              <a:lnSpc>
                <a:spcPct val="115000"/>
              </a:lnSpc>
            </a:pPr>
            <a:r>
              <a:rPr lang="ar-SA" b="1" dirty="0">
                <a:latin typeface="Times New Roman"/>
                <a:ea typeface="Times New Roman"/>
                <a:cs typeface="DTP Naskh"/>
              </a:rPr>
              <a:t>تقديمُ المسند إليه ِ:</a:t>
            </a:r>
            <a:endParaRPr lang="en-US" sz="18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92807697"/>
              </p:ext>
            </p:extLst>
          </p:nvPr>
        </p:nvGraphicFramePr>
        <p:xfrm>
          <a:off x="15476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12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268605">
              <a:lnSpc>
                <a:spcPct val="115000"/>
              </a:lnSpc>
              <a:spcBef>
                <a:spcPct val="20000"/>
              </a:spcBef>
            </a:pPr>
            <a:r>
              <a:rPr lang="ar-SA" sz="2800" b="1" dirty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تقديمُ المسند إليه ِ</a:t>
            </a:r>
            <a:r>
              <a:rPr lang="ar-SA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DTP Naskh"/>
              </a:rPr>
              <a:t>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latin typeface="Times New Roman"/>
                <a:ea typeface="Times New Roman"/>
                <a:cs typeface="Simplified Arabic"/>
              </a:rPr>
              <a:t>مرتبةُ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المسندِ إليه التقديمُ ، وذلك لأنَّ مدلولَه هو الذي يخطرُ أولاً في الذهنِ ، لأنهُ المحكومُ عليهِ ، والمحكومُ عليه سابقٌ للحكمِ طبعاً . فاستحقَّ التقديمَ وضعاً ، ولتقديمهِ دواعٍ شتَّى منها :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1 </a:t>
            </a:r>
            <a:r>
              <a:rPr lang="ar-SA" baseline="-25000" dirty="0"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تعجيلُ المسَرَّة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ِ، نحو: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العفوُ عنكَ صدرَ بهِ الأمرُ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.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-25000" dirty="0"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تعجيلُ  المساءَةِ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، نحو: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القصَاصُ حكَمَ بهِ القاضي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178435" indent="-17843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3 </a:t>
            </a:r>
            <a:r>
              <a:rPr lang="ar-SA" baseline="-25000" dirty="0">
                <a:latin typeface="Times New Roman"/>
                <a:ea typeface="Times New Roman"/>
                <a:cs typeface="Simplified Arabic"/>
              </a:rPr>
              <a:t>- 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التشْويقُ إلى المتأخرِ إذا كانَ المتقدِّمُ مشعراً بغرابةٍ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، كقول أبي العلاء المعرِّي :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والَّذِي حَارَتِ البريةُ فِيه ... حَيَوانٌ مُسْتَحدَثٌ من جَمَادِ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4</a:t>
            </a:r>
            <a:r>
              <a:rPr lang="ar-SA" baseline="-25000" dirty="0">
                <a:latin typeface="Times New Roman"/>
                <a:ea typeface="Times New Roman"/>
                <a:cs typeface="Simplified Arabic"/>
              </a:rPr>
              <a:t>-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التلذذُ بالمسندِ إليه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، نحو 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ليلى وصلتْ ، وسلمَى هجرَتْ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349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520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مقرر البلاغة العربية </vt:lpstr>
      <vt:lpstr>PowerPoint Presentation</vt:lpstr>
      <vt:lpstr>أسلوب الحذف وجمالياته </vt:lpstr>
      <vt:lpstr>حذف المسند إليه</vt:lpstr>
      <vt:lpstr>الخوف منه أو عليه</vt:lpstr>
      <vt:lpstr>حذف المسند</vt:lpstr>
      <vt:lpstr>حذف المسند</vt:lpstr>
      <vt:lpstr>التقديم والتأخير</vt:lpstr>
      <vt:lpstr>تقديمُ المسند إليه ِ:</vt:lpstr>
      <vt:lpstr>التقديم والتأخير</vt:lpstr>
      <vt:lpstr>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CENTER</dc:creator>
  <cp:lastModifiedBy>VISTA CENTER</cp:lastModifiedBy>
  <cp:revision>22</cp:revision>
  <dcterms:created xsi:type="dcterms:W3CDTF">2020-03-30T14:10:12Z</dcterms:created>
  <dcterms:modified xsi:type="dcterms:W3CDTF">2021-01-06T16:39:11Z</dcterms:modified>
</cp:coreProperties>
</file>