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iFNEsP2GVazE82JGamXQ==" hashData="+WjT67QUJr3nAzRg5KB/3dkHF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1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19B63-9B10-4578-8F7F-A6BED3A2F9CB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EG"/>
        </a:p>
      </dgm:t>
    </dgm:pt>
    <dgm:pt modelId="{5EDB4C7C-ECA2-4D94-8DD4-E09B8A2627FF}">
      <dgm:prSet phldrT="[Text]"/>
      <dgm:spPr/>
      <dgm:t>
        <a:bodyPr/>
        <a:lstStyle/>
        <a:p>
          <a:pPr rtl="1"/>
          <a:r>
            <a:rPr lang="ar-EG" dirty="0" smtClean="0"/>
            <a:t>الإهانة</a:t>
          </a:r>
          <a:endParaRPr lang="ar-EG" dirty="0"/>
        </a:p>
      </dgm:t>
    </dgm:pt>
    <dgm:pt modelId="{C49BC28A-8445-4B4D-AF5C-08F1C00C13EC}" type="parTrans" cxnId="{50FE2647-BF23-494D-9987-6DD8D772B950}">
      <dgm:prSet/>
      <dgm:spPr/>
      <dgm:t>
        <a:bodyPr/>
        <a:lstStyle/>
        <a:p>
          <a:pPr rtl="1"/>
          <a:endParaRPr lang="ar-EG"/>
        </a:p>
      </dgm:t>
    </dgm:pt>
    <dgm:pt modelId="{8FAE0926-7C9C-4D57-954B-48817D94F864}" type="sibTrans" cxnId="{50FE2647-BF23-494D-9987-6DD8D772B950}">
      <dgm:prSet/>
      <dgm:spPr/>
      <dgm:t>
        <a:bodyPr/>
        <a:lstStyle/>
        <a:p>
          <a:pPr rtl="1"/>
          <a:endParaRPr lang="ar-EG"/>
        </a:p>
      </dgm:t>
    </dgm:pt>
    <dgm:pt modelId="{038120A2-CF70-44DD-8B4B-6CF5FA531B96}">
      <dgm:prSet phldrT="[Text]"/>
      <dgm:spPr/>
      <dgm:t>
        <a:bodyPr/>
        <a:lstStyle/>
        <a:p>
          <a:pPr rtl="1"/>
          <a:r>
            <a:rPr lang="ar-EG" dirty="0" smtClean="0"/>
            <a:t>التبرك</a:t>
          </a:r>
          <a:endParaRPr lang="ar-EG" dirty="0"/>
        </a:p>
      </dgm:t>
    </dgm:pt>
    <dgm:pt modelId="{74A6C8A0-6670-4BAE-A3D5-A0E7E679D97D}" type="parTrans" cxnId="{0B6BA7BA-DF4E-48FE-9171-100153EA3A2D}">
      <dgm:prSet/>
      <dgm:spPr/>
      <dgm:t>
        <a:bodyPr/>
        <a:lstStyle/>
        <a:p>
          <a:pPr rtl="1"/>
          <a:endParaRPr lang="ar-EG"/>
        </a:p>
      </dgm:t>
    </dgm:pt>
    <dgm:pt modelId="{2CB813C1-A8FC-47DB-86B2-0EF9261D27E2}" type="sibTrans" cxnId="{0B6BA7BA-DF4E-48FE-9171-100153EA3A2D}">
      <dgm:prSet/>
      <dgm:spPr/>
      <dgm:t>
        <a:bodyPr/>
        <a:lstStyle/>
        <a:p>
          <a:pPr rtl="1"/>
          <a:endParaRPr lang="ar-EG"/>
        </a:p>
      </dgm:t>
    </dgm:pt>
    <dgm:pt modelId="{B79DEC66-1267-4E1B-B22E-0B477B94EB2C}">
      <dgm:prSet phldrT="[Text]"/>
      <dgm:spPr/>
      <dgm:t>
        <a:bodyPr/>
        <a:lstStyle/>
        <a:p>
          <a:pPr rtl="1"/>
          <a:r>
            <a:rPr lang="ar-EG" dirty="0" smtClean="0"/>
            <a:t>التعجب</a:t>
          </a:r>
          <a:endParaRPr lang="ar-EG" dirty="0"/>
        </a:p>
      </dgm:t>
    </dgm:pt>
    <dgm:pt modelId="{D3F62A06-19C0-4DA3-9DAE-585C2A32D9FE}" type="parTrans" cxnId="{E283A326-79C5-4EC6-81EF-4B5EC1A8E2B0}">
      <dgm:prSet/>
      <dgm:spPr/>
      <dgm:t>
        <a:bodyPr/>
        <a:lstStyle/>
        <a:p>
          <a:pPr rtl="1"/>
          <a:endParaRPr lang="ar-EG"/>
        </a:p>
      </dgm:t>
    </dgm:pt>
    <dgm:pt modelId="{D0401213-80A1-4989-A397-4772E816F826}" type="sibTrans" cxnId="{E283A326-79C5-4EC6-81EF-4B5EC1A8E2B0}">
      <dgm:prSet/>
      <dgm:spPr/>
      <dgm:t>
        <a:bodyPr/>
        <a:lstStyle/>
        <a:p>
          <a:pPr rtl="1"/>
          <a:endParaRPr lang="ar-EG"/>
        </a:p>
      </dgm:t>
    </dgm:pt>
    <dgm:pt modelId="{A2706B2D-7EF5-4777-8DB0-D67013F7F06A}">
      <dgm:prSet phldrT="[Text]"/>
      <dgm:spPr/>
      <dgm:t>
        <a:bodyPr/>
        <a:lstStyle/>
        <a:p>
          <a:pPr rtl="1"/>
          <a:r>
            <a:rPr lang="ar-EG" dirty="0" smtClean="0"/>
            <a:t>التعظيم </a:t>
          </a:r>
          <a:endParaRPr lang="ar-EG" dirty="0"/>
        </a:p>
      </dgm:t>
    </dgm:pt>
    <dgm:pt modelId="{54D35C16-DDF6-4FA6-80A2-7C33A4AE3530}" type="parTrans" cxnId="{59CFB6A0-E8E5-4414-AFD1-2298C01DAC30}">
      <dgm:prSet/>
      <dgm:spPr/>
      <dgm:t>
        <a:bodyPr/>
        <a:lstStyle/>
        <a:p>
          <a:pPr rtl="1"/>
          <a:endParaRPr lang="ar-EG"/>
        </a:p>
      </dgm:t>
    </dgm:pt>
    <dgm:pt modelId="{E622EF18-7792-4854-A04B-44CA75F5F199}" type="sibTrans" cxnId="{59CFB6A0-E8E5-4414-AFD1-2298C01DAC30}">
      <dgm:prSet/>
      <dgm:spPr/>
      <dgm:t>
        <a:bodyPr/>
        <a:lstStyle/>
        <a:p>
          <a:pPr rtl="1"/>
          <a:endParaRPr lang="ar-EG"/>
        </a:p>
      </dgm:t>
    </dgm:pt>
    <dgm:pt modelId="{B5374D09-4883-4165-A048-C0FFFC119DC2}">
      <dgm:prSet phldrT="[Text]"/>
      <dgm:spPr/>
      <dgm:t>
        <a:bodyPr/>
        <a:lstStyle/>
        <a:p>
          <a:pPr rtl="1"/>
          <a:r>
            <a:rPr lang="ar-EG" dirty="0" smtClean="0"/>
            <a:t>التعريض بغباوة السامع</a:t>
          </a:r>
          <a:endParaRPr lang="ar-EG" dirty="0"/>
        </a:p>
      </dgm:t>
    </dgm:pt>
    <dgm:pt modelId="{6F767AF7-03D5-4DAE-914F-37CBB8FA284E}" type="parTrans" cxnId="{42F364B0-F6B4-4495-8CAF-4DD7259948FB}">
      <dgm:prSet/>
      <dgm:spPr/>
      <dgm:t>
        <a:bodyPr/>
        <a:lstStyle/>
        <a:p>
          <a:pPr rtl="1"/>
          <a:endParaRPr lang="ar-EG"/>
        </a:p>
      </dgm:t>
    </dgm:pt>
    <dgm:pt modelId="{9360C157-FCC3-429D-9DEC-FB190B0C57FD}" type="sibTrans" cxnId="{42F364B0-F6B4-4495-8CAF-4DD7259948FB}">
      <dgm:prSet/>
      <dgm:spPr/>
      <dgm:t>
        <a:bodyPr/>
        <a:lstStyle/>
        <a:p>
          <a:pPr rtl="1"/>
          <a:endParaRPr lang="ar-EG"/>
        </a:p>
      </dgm:t>
    </dgm:pt>
    <dgm:pt modelId="{7F955962-6E57-468E-A86A-5AC71C240F2D}">
      <dgm:prSet/>
      <dgm:spPr/>
      <dgm:t>
        <a:bodyPr/>
        <a:lstStyle/>
        <a:p>
          <a:pPr rtl="1"/>
          <a:r>
            <a:rPr lang="ar-SA" b="1" dirty="0" smtClean="0"/>
            <a:t>زيادة التقرير والإيضاح</a:t>
          </a:r>
          <a:endParaRPr lang="en-US" dirty="0"/>
        </a:p>
      </dgm:t>
    </dgm:pt>
    <dgm:pt modelId="{EA107938-3EA1-4B98-B304-8F28A3C968E3}" type="parTrans" cxnId="{5C6D790E-C4EA-4DF7-8B20-84BEE92229E3}">
      <dgm:prSet/>
      <dgm:spPr/>
      <dgm:t>
        <a:bodyPr/>
        <a:lstStyle/>
        <a:p>
          <a:pPr rtl="1"/>
          <a:endParaRPr lang="ar-EG"/>
        </a:p>
      </dgm:t>
    </dgm:pt>
    <dgm:pt modelId="{26286FDA-51D9-4D30-920F-9BE34C237FE9}" type="sibTrans" cxnId="{5C6D790E-C4EA-4DF7-8B20-84BEE92229E3}">
      <dgm:prSet/>
      <dgm:spPr/>
      <dgm:t>
        <a:bodyPr/>
        <a:lstStyle/>
        <a:p>
          <a:pPr rtl="1"/>
          <a:endParaRPr lang="ar-EG"/>
        </a:p>
      </dgm:t>
    </dgm:pt>
    <dgm:pt modelId="{C394D748-C961-4D58-AE01-6111ED50C17B}">
      <dgm:prSet/>
      <dgm:spPr/>
      <dgm:t>
        <a:bodyPr/>
        <a:lstStyle/>
        <a:p>
          <a:pPr rtl="1"/>
          <a:r>
            <a:rPr lang="ar-SA" b="1" smtClean="0"/>
            <a:t>ضعف الثقة بالقَرينة </a:t>
          </a:r>
          <a:endParaRPr lang="ar-EG"/>
        </a:p>
      </dgm:t>
    </dgm:pt>
    <dgm:pt modelId="{5C1F02D9-9A0E-4CD1-B8E8-B80570E4D2D3}" type="parTrans" cxnId="{6594E784-C735-40BB-BDF3-4F05451C262E}">
      <dgm:prSet/>
      <dgm:spPr/>
      <dgm:t>
        <a:bodyPr/>
        <a:lstStyle/>
        <a:p>
          <a:pPr rtl="1"/>
          <a:endParaRPr lang="ar-EG"/>
        </a:p>
      </dgm:t>
    </dgm:pt>
    <dgm:pt modelId="{E80D10AD-F581-46F7-85BA-D2674CD06C67}" type="sibTrans" cxnId="{6594E784-C735-40BB-BDF3-4F05451C262E}">
      <dgm:prSet/>
      <dgm:spPr/>
      <dgm:t>
        <a:bodyPr/>
        <a:lstStyle/>
        <a:p>
          <a:pPr rtl="1"/>
          <a:endParaRPr lang="ar-EG"/>
        </a:p>
      </dgm:t>
    </dgm:pt>
    <dgm:pt modelId="{441B8EF4-F844-408A-89A4-1B9BBB8706E9}" type="pres">
      <dgm:prSet presAssocID="{13A19B63-9B10-4578-8F7F-A6BED3A2F9CB}" presName="cycle" presStyleCnt="0">
        <dgm:presLayoutVars>
          <dgm:dir/>
          <dgm:resizeHandles val="exact"/>
        </dgm:presLayoutVars>
      </dgm:prSet>
      <dgm:spPr/>
    </dgm:pt>
    <dgm:pt modelId="{E6EDE8DB-4BB7-431E-96B8-B7C5E6C34831}" type="pres">
      <dgm:prSet presAssocID="{5EDB4C7C-ECA2-4D94-8DD4-E09B8A2627FF}" presName="node" presStyleLbl="node1" presStyleIdx="0" presStyleCnt="7">
        <dgm:presLayoutVars>
          <dgm:bulletEnabled val="1"/>
        </dgm:presLayoutVars>
      </dgm:prSet>
      <dgm:spPr/>
    </dgm:pt>
    <dgm:pt modelId="{02DE5F42-A443-441D-980C-BC860E1DA7DB}" type="pres">
      <dgm:prSet presAssocID="{5EDB4C7C-ECA2-4D94-8DD4-E09B8A2627FF}" presName="spNode" presStyleCnt="0"/>
      <dgm:spPr/>
    </dgm:pt>
    <dgm:pt modelId="{CCE8AA24-3D22-4E0B-ABFA-0BDE856987E9}" type="pres">
      <dgm:prSet presAssocID="{8FAE0926-7C9C-4D57-954B-48817D94F864}" presName="sibTrans" presStyleLbl="sibTrans1D1" presStyleIdx="0" presStyleCnt="7"/>
      <dgm:spPr/>
    </dgm:pt>
    <dgm:pt modelId="{0828BBEF-CD88-462B-83B9-ABF6D3AEF94F}" type="pres">
      <dgm:prSet presAssocID="{C394D748-C961-4D58-AE01-6111ED50C17B}" presName="node" presStyleLbl="node1" presStyleIdx="1" presStyleCnt="7">
        <dgm:presLayoutVars>
          <dgm:bulletEnabled val="1"/>
        </dgm:presLayoutVars>
      </dgm:prSet>
      <dgm:spPr/>
    </dgm:pt>
    <dgm:pt modelId="{08EAEC37-CCEF-4AD4-A0D3-F7F77416DA92}" type="pres">
      <dgm:prSet presAssocID="{C394D748-C961-4D58-AE01-6111ED50C17B}" presName="spNode" presStyleCnt="0"/>
      <dgm:spPr/>
    </dgm:pt>
    <dgm:pt modelId="{C4D6A488-8A2C-4CC6-ADA6-EB08A72FB137}" type="pres">
      <dgm:prSet presAssocID="{E80D10AD-F581-46F7-85BA-D2674CD06C67}" presName="sibTrans" presStyleLbl="sibTrans1D1" presStyleIdx="1" presStyleCnt="7"/>
      <dgm:spPr/>
    </dgm:pt>
    <dgm:pt modelId="{0C0E2F66-6B6E-4C28-903C-1F47F89B5C31}" type="pres">
      <dgm:prSet presAssocID="{7F955962-6E57-468E-A86A-5AC71C240F2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647AC0B-4C9D-451C-BDCA-252B4861CB3A}" type="pres">
      <dgm:prSet presAssocID="{7F955962-6E57-468E-A86A-5AC71C240F2D}" presName="spNode" presStyleCnt="0"/>
      <dgm:spPr/>
    </dgm:pt>
    <dgm:pt modelId="{B2A6919F-7E4A-4A84-8EBD-26A716A59FCD}" type="pres">
      <dgm:prSet presAssocID="{26286FDA-51D9-4D30-920F-9BE34C237FE9}" presName="sibTrans" presStyleLbl="sibTrans1D1" presStyleIdx="2" presStyleCnt="7"/>
      <dgm:spPr/>
    </dgm:pt>
    <dgm:pt modelId="{9D01D9F9-949A-4290-9567-1212D0068877}" type="pres">
      <dgm:prSet presAssocID="{038120A2-CF70-44DD-8B4B-6CF5FA531B96}" presName="node" presStyleLbl="node1" presStyleIdx="3" presStyleCnt="7">
        <dgm:presLayoutVars>
          <dgm:bulletEnabled val="1"/>
        </dgm:presLayoutVars>
      </dgm:prSet>
      <dgm:spPr/>
    </dgm:pt>
    <dgm:pt modelId="{F440E078-F33F-428B-8194-8F0C29CE3027}" type="pres">
      <dgm:prSet presAssocID="{038120A2-CF70-44DD-8B4B-6CF5FA531B96}" presName="spNode" presStyleCnt="0"/>
      <dgm:spPr/>
    </dgm:pt>
    <dgm:pt modelId="{453B2C6E-484E-4838-B00D-6067514662C5}" type="pres">
      <dgm:prSet presAssocID="{2CB813C1-A8FC-47DB-86B2-0EF9261D27E2}" presName="sibTrans" presStyleLbl="sibTrans1D1" presStyleIdx="3" presStyleCnt="7"/>
      <dgm:spPr/>
    </dgm:pt>
    <dgm:pt modelId="{CF843290-EDBB-4113-912F-5A7657FF8334}" type="pres">
      <dgm:prSet presAssocID="{B79DEC66-1267-4E1B-B22E-0B477B94EB2C}" presName="node" presStyleLbl="node1" presStyleIdx="4" presStyleCnt="7">
        <dgm:presLayoutVars>
          <dgm:bulletEnabled val="1"/>
        </dgm:presLayoutVars>
      </dgm:prSet>
      <dgm:spPr/>
    </dgm:pt>
    <dgm:pt modelId="{A091E716-5E0C-4055-B391-F000BDF1098C}" type="pres">
      <dgm:prSet presAssocID="{B79DEC66-1267-4E1B-B22E-0B477B94EB2C}" presName="spNode" presStyleCnt="0"/>
      <dgm:spPr/>
    </dgm:pt>
    <dgm:pt modelId="{2ABBDB3C-983C-42EF-875E-CC51DA7CD054}" type="pres">
      <dgm:prSet presAssocID="{D0401213-80A1-4989-A397-4772E816F826}" presName="sibTrans" presStyleLbl="sibTrans1D1" presStyleIdx="4" presStyleCnt="7"/>
      <dgm:spPr/>
    </dgm:pt>
    <dgm:pt modelId="{5D41D15F-7D97-4469-B726-542F84817329}" type="pres">
      <dgm:prSet presAssocID="{A2706B2D-7EF5-4777-8DB0-D67013F7F06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0DA8237-A825-4C67-BC00-98B6CBAF9451}" type="pres">
      <dgm:prSet presAssocID="{A2706B2D-7EF5-4777-8DB0-D67013F7F06A}" presName="spNode" presStyleCnt="0"/>
      <dgm:spPr/>
    </dgm:pt>
    <dgm:pt modelId="{BB2C21C4-62D7-4E15-97C8-D962C0ECB7D0}" type="pres">
      <dgm:prSet presAssocID="{E622EF18-7792-4854-A04B-44CA75F5F199}" presName="sibTrans" presStyleLbl="sibTrans1D1" presStyleIdx="5" presStyleCnt="7"/>
      <dgm:spPr/>
    </dgm:pt>
    <dgm:pt modelId="{F8C4C4B3-970F-4C06-8E11-E12055B8D344}" type="pres">
      <dgm:prSet presAssocID="{B5374D09-4883-4165-A048-C0FFFC119DC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2538C93-BEF1-4762-B511-C78FF80D4096}" type="pres">
      <dgm:prSet presAssocID="{B5374D09-4883-4165-A048-C0FFFC119DC2}" presName="spNode" presStyleCnt="0"/>
      <dgm:spPr/>
    </dgm:pt>
    <dgm:pt modelId="{937EF1DA-7EB3-4F7E-AC38-086601C734D8}" type="pres">
      <dgm:prSet presAssocID="{9360C157-FCC3-429D-9DEC-FB190B0C57FD}" presName="sibTrans" presStyleLbl="sibTrans1D1" presStyleIdx="6" presStyleCnt="7"/>
      <dgm:spPr/>
    </dgm:pt>
  </dgm:ptLst>
  <dgm:cxnLst>
    <dgm:cxn modelId="{42F364B0-F6B4-4495-8CAF-4DD7259948FB}" srcId="{13A19B63-9B10-4578-8F7F-A6BED3A2F9CB}" destId="{B5374D09-4883-4165-A048-C0FFFC119DC2}" srcOrd="6" destOrd="0" parTransId="{6F767AF7-03D5-4DAE-914F-37CBB8FA284E}" sibTransId="{9360C157-FCC3-429D-9DEC-FB190B0C57FD}"/>
    <dgm:cxn modelId="{2A083910-340A-4371-B334-30BF0923D9C8}" type="presOf" srcId="{5EDB4C7C-ECA2-4D94-8DD4-E09B8A2627FF}" destId="{E6EDE8DB-4BB7-431E-96B8-B7C5E6C34831}" srcOrd="0" destOrd="0" presId="urn:microsoft.com/office/officeart/2005/8/layout/cycle5"/>
    <dgm:cxn modelId="{2AA10E1F-9FE2-4F64-9467-50EF4D856FB0}" type="presOf" srcId="{2CB813C1-A8FC-47DB-86B2-0EF9261D27E2}" destId="{453B2C6E-484E-4838-B00D-6067514662C5}" srcOrd="0" destOrd="0" presId="urn:microsoft.com/office/officeart/2005/8/layout/cycle5"/>
    <dgm:cxn modelId="{5C6D790E-C4EA-4DF7-8B20-84BEE92229E3}" srcId="{13A19B63-9B10-4578-8F7F-A6BED3A2F9CB}" destId="{7F955962-6E57-468E-A86A-5AC71C240F2D}" srcOrd="2" destOrd="0" parTransId="{EA107938-3EA1-4B98-B304-8F28A3C968E3}" sibTransId="{26286FDA-51D9-4D30-920F-9BE34C237FE9}"/>
    <dgm:cxn modelId="{B7F49B6A-F818-44E5-97F8-00C69DDC49AA}" type="presOf" srcId="{13A19B63-9B10-4578-8F7F-A6BED3A2F9CB}" destId="{441B8EF4-F844-408A-89A4-1B9BBB8706E9}" srcOrd="0" destOrd="0" presId="urn:microsoft.com/office/officeart/2005/8/layout/cycle5"/>
    <dgm:cxn modelId="{E283A326-79C5-4EC6-81EF-4B5EC1A8E2B0}" srcId="{13A19B63-9B10-4578-8F7F-A6BED3A2F9CB}" destId="{B79DEC66-1267-4E1B-B22E-0B477B94EB2C}" srcOrd="4" destOrd="0" parTransId="{D3F62A06-19C0-4DA3-9DAE-585C2A32D9FE}" sibTransId="{D0401213-80A1-4989-A397-4772E816F826}"/>
    <dgm:cxn modelId="{7E92A13D-0135-4C2F-A85D-6C2B8F4FF278}" type="presOf" srcId="{B5374D09-4883-4165-A048-C0FFFC119DC2}" destId="{F8C4C4B3-970F-4C06-8E11-E12055B8D344}" srcOrd="0" destOrd="0" presId="urn:microsoft.com/office/officeart/2005/8/layout/cycle5"/>
    <dgm:cxn modelId="{5259FAF4-2E78-482C-A2E5-AAB4D6225BDE}" type="presOf" srcId="{B79DEC66-1267-4E1B-B22E-0B477B94EB2C}" destId="{CF843290-EDBB-4113-912F-5A7657FF8334}" srcOrd="0" destOrd="0" presId="urn:microsoft.com/office/officeart/2005/8/layout/cycle5"/>
    <dgm:cxn modelId="{7DDD0399-83BF-4206-A497-018B42790255}" type="presOf" srcId="{E622EF18-7792-4854-A04B-44CA75F5F199}" destId="{BB2C21C4-62D7-4E15-97C8-D962C0ECB7D0}" srcOrd="0" destOrd="0" presId="urn:microsoft.com/office/officeart/2005/8/layout/cycle5"/>
    <dgm:cxn modelId="{ACDE7566-3CF1-41BC-9CCB-F2381504A891}" type="presOf" srcId="{9360C157-FCC3-429D-9DEC-FB190B0C57FD}" destId="{937EF1DA-7EB3-4F7E-AC38-086601C734D8}" srcOrd="0" destOrd="0" presId="urn:microsoft.com/office/officeart/2005/8/layout/cycle5"/>
    <dgm:cxn modelId="{21B4C0D1-6454-474A-B263-974FCFAF22CE}" type="presOf" srcId="{C394D748-C961-4D58-AE01-6111ED50C17B}" destId="{0828BBEF-CD88-462B-83B9-ABF6D3AEF94F}" srcOrd="0" destOrd="0" presId="urn:microsoft.com/office/officeart/2005/8/layout/cycle5"/>
    <dgm:cxn modelId="{0B6BA7BA-DF4E-48FE-9171-100153EA3A2D}" srcId="{13A19B63-9B10-4578-8F7F-A6BED3A2F9CB}" destId="{038120A2-CF70-44DD-8B4B-6CF5FA531B96}" srcOrd="3" destOrd="0" parTransId="{74A6C8A0-6670-4BAE-A3D5-A0E7E679D97D}" sibTransId="{2CB813C1-A8FC-47DB-86B2-0EF9261D27E2}"/>
    <dgm:cxn modelId="{50FE2647-BF23-494D-9987-6DD8D772B950}" srcId="{13A19B63-9B10-4578-8F7F-A6BED3A2F9CB}" destId="{5EDB4C7C-ECA2-4D94-8DD4-E09B8A2627FF}" srcOrd="0" destOrd="0" parTransId="{C49BC28A-8445-4B4D-AF5C-08F1C00C13EC}" sibTransId="{8FAE0926-7C9C-4D57-954B-48817D94F864}"/>
    <dgm:cxn modelId="{6594E784-C735-40BB-BDF3-4F05451C262E}" srcId="{13A19B63-9B10-4578-8F7F-A6BED3A2F9CB}" destId="{C394D748-C961-4D58-AE01-6111ED50C17B}" srcOrd="1" destOrd="0" parTransId="{5C1F02D9-9A0E-4CD1-B8E8-B80570E4D2D3}" sibTransId="{E80D10AD-F581-46F7-85BA-D2674CD06C67}"/>
    <dgm:cxn modelId="{7F6950A9-0B37-4DF6-8428-1E429B1D6B1B}" type="presOf" srcId="{E80D10AD-F581-46F7-85BA-D2674CD06C67}" destId="{C4D6A488-8A2C-4CC6-ADA6-EB08A72FB137}" srcOrd="0" destOrd="0" presId="urn:microsoft.com/office/officeart/2005/8/layout/cycle5"/>
    <dgm:cxn modelId="{20551C60-8E3F-4F0A-BE58-DB0E2EAB66D5}" type="presOf" srcId="{7F955962-6E57-468E-A86A-5AC71C240F2D}" destId="{0C0E2F66-6B6E-4C28-903C-1F47F89B5C31}" srcOrd="0" destOrd="0" presId="urn:microsoft.com/office/officeart/2005/8/layout/cycle5"/>
    <dgm:cxn modelId="{22E034D2-DC38-4D25-A1AB-97044AA97E79}" type="presOf" srcId="{038120A2-CF70-44DD-8B4B-6CF5FA531B96}" destId="{9D01D9F9-949A-4290-9567-1212D0068877}" srcOrd="0" destOrd="0" presId="urn:microsoft.com/office/officeart/2005/8/layout/cycle5"/>
    <dgm:cxn modelId="{EC76CFCC-4AD4-4625-8976-AB8A0B4B71E5}" type="presOf" srcId="{A2706B2D-7EF5-4777-8DB0-D67013F7F06A}" destId="{5D41D15F-7D97-4469-B726-542F84817329}" srcOrd="0" destOrd="0" presId="urn:microsoft.com/office/officeart/2005/8/layout/cycle5"/>
    <dgm:cxn modelId="{A3780D0E-20AE-4EFE-9F88-2457BC843FA0}" type="presOf" srcId="{26286FDA-51D9-4D30-920F-9BE34C237FE9}" destId="{B2A6919F-7E4A-4A84-8EBD-26A716A59FCD}" srcOrd="0" destOrd="0" presId="urn:microsoft.com/office/officeart/2005/8/layout/cycle5"/>
    <dgm:cxn modelId="{B1C28768-9560-466C-B1A7-607022BF18B1}" type="presOf" srcId="{D0401213-80A1-4989-A397-4772E816F826}" destId="{2ABBDB3C-983C-42EF-875E-CC51DA7CD054}" srcOrd="0" destOrd="0" presId="urn:microsoft.com/office/officeart/2005/8/layout/cycle5"/>
    <dgm:cxn modelId="{59CFB6A0-E8E5-4414-AFD1-2298C01DAC30}" srcId="{13A19B63-9B10-4578-8F7F-A6BED3A2F9CB}" destId="{A2706B2D-7EF5-4777-8DB0-D67013F7F06A}" srcOrd="5" destOrd="0" parTransId="{54D35C16-DDF6-4FA6-80A2-7C33A4AE3530}" sibTransId="{E622EF18-7792-4854-A04B-44CA75F5F199}"/>
    <dgm:cxn modelId="{878DD91F-5BCD-4B85-B7AE-96082398DB70}" type="presOf" srcId="{8FAE0926-7C9C-4D57-954B-48817D94F864}" destId="{CCE8AA24-3D22-4E0B-ABFA-0BDE856987E9}" srcOrd="0" destOrd="0" presId="urn:microsoft.com/office/officeart/2005/8/layout/cycle5"/>
    <dgm:cxn modelId="{95408618-E0FB-41F7-9395-A6BB0B16579F}" type="presParOf" srcId="{441B8EF4-F844-408A-89A4-1B9BBB8706E9}" destId="{E6EDE8DB-4BB7-431E-96B8-B7C5E6C34831}" srcOrd="0" destOrd="0" presId="urn:microsoft.com/office/officeart/2005/8/layout/cycle5"/>
    <dgm:cxn modelId="{752DF37E-AF98-47A8-921E-508AEE8E2839}" type="presParOf" srcId="{441B8EF4-F844-408A-89A4-1B9BBB8706E9}" destId="{02DE5F42-A443-441D-980C-BC860E1DA7DB}" srcOrd="1" destOrd="0" presId="urn:microsoft.com/office/officeart/2005/8/layout/cycle5"/>
    <dgm:cxn modelId="{00C0FA3B-9005-4E0E-80E4-CE8D439E1AC0}" type="presParOf" srcId="{441B8EF4-F844-408A-89A4-1B9BBB8706E9}" destId="{CCE8AA24-3D22-4E0B-ABFA-0BDE856987E9}" srcOrd="2" destOrd="0" presId="urn:microsoft.com/office/officeart/2005/8/layout/cycle5"/>
    <dgm:cxn modelId="{6B85E1E3-F6EB-4381-AF64-394B1DD3831B}" type="presParOf" srcId="{441B8EF4-F844-408A-89A4-1B9BBB8706E9}" destId="{0828BBEF-CD88-462B-83B9-ABF6D3AEF94F}" srcOrd="3" destOrd="0" presId="urn:microsoft.com/office/officeart/2005/8/layout/cycle5"/>
    <dgm:cxn modelId="{FFC22B4E-5A6D-4636-8A63-0F02C7A2A229}" type="presParOf" srcId="{441B8EF4-F844-408A-89A4-1B9BBB8706E9}" destId="{08EAEC37-CCEF-4AD4-A0D3-F7F77416DA92}" srcOrd="4" destOrd="0" presId="urn:microsoft.com/office/officeart/2005/8/layout/cycle5"/>
    <dgm:cxn modelId="{AD9C6479-A847-495C-9469-0E58ED36E0AE}" type="presParOf" srcId="{441B8EF4-F844-408A-89A4-1B9BBB8706E9}" destId="{C4D6A488-8A2C-4CC6-ADA6-EB08A72FB137}" srcOrd="5" destOrd="0" presId="urn:microsoft.com/office/officeart/2005/8/layout/cycle5"/>
    <dgm:cxn modelId="{62EE648E-B26F-4223-9DF3-543039167FDE}" type="presParOf" srcId="{441B8EF4-F844-408A-89A4-1B9BBB8706E9}" destId="{0C0E2F66-6B6E-4C28-903C-1F47F89B5C31}" srcOrd="6" destOrd="0" presId="urn:microsoft.com/office/officeart/2005/8/layout/cycle5"/>
    <dgm:cxn modelId="{979906CF-95BA-4509-A8F8-D77D34A19493}" type="presParOf" srcId="{441B8EF4-F844-408A-89A4-1B9BBB8706E9}" destId="{1647AC0B-4C9D-451C-BDCA-252B4861CB3A}" srcOrd="7" destOrd="0" presId="urn:microsoft.com/office/officeart/2005/8/layout/cycle5"/>
    <dgm:cxn modelId="{0445BD7A-1F47-4E4F-894F-137A6B479730}" type="presParOf" srcId="{441B8EF4-F844-408A-89A4-1B9BBB8706E9}" destId="{B2A6919F-7E4A-4A84-8EBD-26A716A59FCD}" srcOrd="8" destOrd="0" presId="urn:microsoft.com/office/officeart/2005/8/layout/cycle5"/>
    <dgm:cxn modelId="{435CFCAD-8327-4F1E-81DA-492777AC2C05}" type="presParOf" srcId="{441B8EF4-F844-408A-89A4-1B9BBB8706E9}" destId="{9D01D9F9-949A-4290-9567-1212D0068877}" srcOrd="9" destOrd="0" presId="urn:microsoft.com/office/officeart/2005/8/layout/cycle5"/>
    <dgm:cxn modelId="{51E37DAF-C42F-4DEE-92E4-6D16A184869D}" type="presParOf" srcId="{441B8EF4-F844-408A-89A4-1B9BBB8706E9}" destId="{F440E078-F33F-428B-8194-8F0C29CE3027}" srcOrd="10" destOrd="0" presId="urn:microsoft.com/office/officeart/2005/8/layout/cycle5"/>
    <dgm:cxn modelId="{92F28912-0FCC-4F31-B95C-4D1F24874CAB}" type="presParOf" srcId="{441B8EF4-F844-408A-89A4-1B9BBB8706E9}" destId="{453B2C6E-484E-4838-B00D-6067514662C5}" srcOrd="11" destOrd="0" presId="urn:microsoft.com/office/officeart/2005/8/layout/cycle5"/>
    <dgm:cxn modelId="{F7632B86-8EA6-4351-B04F-09EC2433E7FA}" type="presParOf" srcId="{441B8EF4-F844-408A-89A4-1B9BBB8706E9}" destId="{CF843290-EDBB-4113-912F-5A7657FF8334}" srcOrd="12" destOrd="0" presId="urn:microsoft.com/office/officeart/2005/8/layout/cycle5"/>
    <dgm:cxn modelId="{D05A1725-1BDA-46D0-9602-71027CB70BAB}" type="presParOf" srcId="{441B8EF4-F844-408A-89A4-1B9BBB8706E9}" destId="{A091E716-5E0C-4055-B391-F000BDF1098C}" srcOrd="13" destOrd="0" presId="urn:microsoft.com/office/officeart/2005/8/layout/cycle5"/>
    <dgm:cxn modelId="{8DE60EA3-FCB2-46D5-B05F-DBA451AF5531}" type="presParOf" srcId="{441B8EF4-F844-408A-89A4-1B9BBB8706E9}" destId="{2ABBDB3C-983C-42EF-875E-CC51DA7CD054}" srcOrd="14" destOrd="0" presId="urn:microsoft.com/office/officeart/2005/8/layout/cycle5"/>
    <dgm:cxn modelId="{E54F9396-1AE6-4EA7-94F3-2F107523AFAC}" type="presParOf" srcId="{441B8EF4-F844-408A-89A4-1B9BBB8706E9}" destId="{5D41D15F-7D97-4469-B726-542F84817329}" srcOrd="15" destOrd="0" presId="urn:microsoft.com/office/officeart/2005/8/layout/cycle5"/>
    <dgm:cxn modelId="{9E5A8590-BE0C-4556-A276-0FBDA5F23A64}" type="presParOf" srcId="{441B8EF4-F844-408A-89A4-1B9BBB8706E9}" destId="{50DA8237-A825-4C67-BC00-98B6CBAF9451}" srcOrd="16" destOrd="0" presId="urn:microsoft.com/office/officeart/2005/8/layout/cycle5"/>
    <dgm:cxn modelId="{0AED250D-8D27-4918-831A-642875F13104}" type="presParOf" srcId="{441B8EF4-F844-408A-89A4-1B9BBB8706E9}" destId="{BB2C21C4-62D7-4E15-97C8-D962C0ECB7D0}" srcOrd="17" destOrd="0" presId="urn:microsoft.com/office/officeart/2005/8/layout/cycle5"/>
    <dgm:cxn modelId="{900ADD68-D439-4CBC-9CAE-172CB74DAD1E}" type="presParOf" srcId="{441B8EF4-F844-408A-89A4-1B9BBB8706E9}" destId="{F8C4C4B3-970F-4C06-8E11-E12055B8D344}" srcOrd="18" destOrd="0" presId="urn:microsoft.com/office/officeart/2005/8/layout/cycle5"/>
    <dgm:cxn modelId="{CA4B3121-8FE7-4A85-A1D8-ACA48001E159}" type="presParOf" srcId="{441B8EF4-F844-408A-89A4-1B9BBB8706E9}" destId="{42538C93-BEF1-4762-B511-C78FF80D4096}" srcOrd="19" destOrd="0" presId="urn:microsoft.com/office/officeart/2005/8/layout/cycle5"/>
    <dgm:cxn modelId="{F9A5C597-79EB-46F9-996D-B3601CF36628}" type="presParOf" srcId="{441B8EF4-F844-408A-89A4-1B9BBB8706E9}" destId="{937EF1DA-7EB3-4F7E-AC38-086601C734D8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B4FEC-879A-4094-815A-C4E884589E0A}" type="doc">
      <dgm:prSet loTypeId="urn:microsoft.com/office/officeart/2005/8/layout/cycle2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6C9110D6-D60C-4076-B543-750E4E0903BF}">
      <dgm:prSet phldrT="[Text]"/>
      <dgm:spPr/>
      <dgm:t>
        <a:bodyPr/>
        <a:lstStyle/>
        <a:p>
          <a:pPr rtl="1"/>
          <a:r>
            <a:rPr lang="ar-EG" dirty="0" smtClean="0"/>
            <a:t>زيادة التقرير والوضوح</a:t>
          </a:r>
          <a:endParaRPr lang="ar-EG" dirty="0"/>
        </a:p>
      </dgm:t>
    </dgm:pt>
    <dgm:pt modelId="{53955B11-9077-4EF3-A747-73F2C18D1DBE}" type="parTrans" cxnId="{54EFD8F5-93F9-456A-982B-FD9458E60B7B}">
      <dgm:prSet/>
      <dgm:spPr/>
      <dgm:t>
        <a:bodyPr/>
        <a:lstStyle/>
        <a:p>
          <a:pPr rtl="1"/>
          <a:endParaRPr lang="ar-EG"/>
        </a:p>
      </dgm:t>
    </dgm:pt>
    <dgm:pt modelId="{6A1ADE51-6F79-4A7E-8892-030696C5D530}" type="sibTrans" cxnId="{54EFD8F5-93F9-456A-982B-FD9458E60B7B}">
      <dgm:prSet/>
      <dgm:spPr/>
      <dgm:t>
        <a:bodyPr/>
        <a:lstStyle/>
        <a:p>
          <a:pPr rtl="1"/>
          <a:endParaRPr lang="ar-EG"/>
        </a:p>
      </dgm:t>
    </dgm:pt>
    <dgm:pt modelId="{E8CC4310-9CDA-4A4A-B064-0DC6FFED5956}">
      <dgm:prSet phldrT="[Text]"/>
      <dgm:spPr/>
      <dgm:t>
        <a:bodyPr/>
        <a:lstStyle/>
        <a:p>
          <a:pPr rtl="1"/>
          <a:r>
            <a:rPr lang="ar-EG" dirty="0" smtClean="0"/>
            <a:t>ضعف الثقة بالقرينة</a:t>
          </a:r>
          <a:endParaRPr lang="ar-EG" dirty="0"/>
        </a:p>
      </dgm:t>
    </dgm:pt>
    <dgm:pt modelId="{C7CFF945-3FC8-4C84-B5A0-BF7833AF2729}" type="parTrans" cxnId="{EC68BF2D-4DA4-4C34-893E-F2A52A2D1BF8}">
      <dgm:prSet/>
      <dgm:spPr/>
      <dgm:t>
        <a:bodyPr/>
        <a:lstStyle/>
        <a:p>
          <a:pPr rtl="1"/>
          <a:endParaRPr lang="ar-EG"/>
        </a:p>
      </dgm:t>
    </dgm:pt>
    <dgm:pt modelId="{64EC8984-B219-468F-9590-6B6C064F33D3}" type="sibTrans" cxnId="{EC68BF2D-4DA4-4C34-893E-F2A52A2D1BF8}">
      <dgm:prSet/>
      <dgm:spPr/>
      <dgm:t>
        <a:bodyPr/>
        <a:lstStyle/>
        <a:p>
          <a:pPr rtl="1"/>
          <a:endParaRPr lang="ar-EG"/>
        </a:p>
      </dgm:t>
    </dgm:pt>
    <dgm:pt modelId="{8E77320A-4037-49F1-8D85-45870329C52E}">
      <dgm:prSet phldrT="[Text]"/>
      <dgm:spPr/>
      <dgm:t>
        <a:bodyPr/>
        <a:lstStyle/>
        <a:p>
          <a:pPr rtl="1"/>
          <a:r>
            <a:rPr lang="ar-EG" dirty="0" smtClean="0"/>
            <a:t>إفادة المسند للتجدد في الحدث</a:t>
          </a:r>
          <a:endParaRPr lang="ar-EG" dirty="0"/>
        </a:p>
      </dgm:t>
    </dgm:pt>
    <dgm:pt modelId="{B4088A7C-4A91-4E9C-95FC-9B592ABE8F9E}" type="parTrans" cxnId="{4690C22C-1FE6-4B02-A30A-C9FD5B8B0B20}">
      <dgm:prSet/>
      <dgm:spPr/>
      <dgm:t>
        <a:bodyPr/>
        <a:lstStyle/>
        <a:p>
          <a:pPr rtl="1"/>
          <a:endParaRPr lang="ar-EG"/>
        </a:p>
      </dgm:t>
    </dgm:pt>
    <dgm:pt modelId="{2E1B0A8A-F376-4F9B-AE4D-B39F31C10C93}" type="sibTrans" cxnId="{4690C22C-1FE6-4B02-A30A-C9FD5B8B0B20}">
      <dgm:prSet/>
      <dgm:spPr/>
      <dgm:t>
        <a:bodyPr/>
        <a:lstStyle/>
        <a:p>
          <a:pPr rtl="1"/>
          <a:endParaRPr lang="ar-EG"/>
        </a:p>
      </dgm:t>
    </dgm:pt>
    <dgm:pt modelId="{C712A8B0-6FE6-4271-B686-E61DE189C766}">
      <dgm:prSet phldrT="[Text]"/>
      <dgm:spPr/>
      <dgm:t>
        <a:bodyPr/>
        <a:lstStyle/>
        <a:p>
          <a:pPr rtl="1"/>
          <a:r>
            <a:rPr lang="ar-EG" dirty="0" smtClean="0"/>
            <a:t>إفادة المسند لزمن مخصوص</a:t>
          </a:r>
          <a:endParaRPr lang="ar-EG" dirty="0"/>
        </a:p>
      </dgm:t>
    </dgm:pt>
    <dgm:pt modelId="{AAA09AF5-3591-4F7F-BF45-CCFEC9725C7B}" type="parTrans" cxnId="{BD9C5533-B8AE-41A4-B57E-28F29EE42612}">
      <dgm:prSet/>
      <dgm:spPr/>
      <dgm:t>
        <a:bodyPr/>
        <a:lstStyle/>
        <a:p>
          <a:pPr rtl="1"/>
          <a:endParaRPr lang="ar-EG"/>
        </a:p>
      </dgm:t>
    </dgm:pt>
    <dgm:pt modelId="{F0EA7FBF-BF9B-4F03-94A5-E906CC3AF9FD}" type="sibTrans" cxnId="{BD9C5533-B8AE-41A4-B57E-28F29EE42612}">
      <dgm:prSet/>
      <dgm:spPr/>
      <dgm:t>
        <a:bodyPr/>
        <a:lstStyle/>
        <a:p>
          <a:pPr rtl="1"/>
          <a:endParaRPr lang="ar-EG"/>
        </a:p>
      </dgm:t>
    </dgm:pt>
    <dgm:pt modelId="{2463E1DE-2263-40EF-B0DE-5EF10ECDFA32}">
      <dgm:prSet phldrT="[Text]"/>
      <dgm:spPr/>
      <dgm:t>
        <a:bodyPr/>
        <a:lstStyle/>
        <a:p>
          <a:pPr rtl="1"/>
          <a:r>
            <a:rPr lang="ar-EG" dirty="0" smtClean="0"/>
            <a:t>الرد على المخاطب</a:t>
          </a:r>
          <a:endParaRPr lang="ar-EG" dirty="0"/>
        </a:p>
      </dgm:t>
    </dgm:pt>
    <dgm:pt modelId="{4585FD69-E10B-43FE-913D-7694EF1EE03E}" type="parTrans" cxnId="{CE22E39E-0389-4688-8880-90F4478FCEA1}">
      <dgm:prSet/>
      <dgm:spPr/>
      <dgm:t>
        <a:bodyPr/>
        <a:lstStyle/>
        <a:p>
          <a:pPr rtl="1"/>
          <a:endParaRPr lang="ar-EG"/>
        </a:p>
      </dgm:t>
    </dgm:pt>
    <dgm:pt modelId="{A1739639-50A0-4D37-ADB3-442266F67101}" type="sibTrans" cxnId="{CE22E39E-0389-4688-8880-90F4478FCEA1}">
      <dgm:prSet/>
      <dgm:spPr/>
      <dgm:t>
        <a:bodyPr/>
        <a:lstStyle/>
        <a:p>
          <a:pPr rtl="1"/>
          <a:endParaRPr lang="ar-EG"/>
        </a:p>
      </dgm:t>
    </dgm:pt>
    <dgm:pt modelId="{7C844BA3-1A45-46B9-B35C-64159692DE73}" type="pres">
      <dgm:prSet presAssocID="{C73B4FEC-879A-4094-815A-C4E884589E0A}" presName="cycle" presStyleCnt="0">
        <dgm:presLayoutVars>
          <dgm:dir/>
          <dgm:resizeHandles val="exact"/>
        </dgm:presLayoutVars>
      </dgm:prSet>
      <dgm:spPr/>
    </dgm:pt>
    <dgm:pt modelId="{8832FB24-9F8A-41E4-BC3B-A97FCDA7BDD4}" type="pres">
      <dgm:prSet presAssocID="{6C9110D6-D60C-4076-B543-750E4E0903BF}" presName="node" presStyleLbl="node1" presStyleIdx="0" presStyleCnt="5">
        <dgm:presLayoutVars>
          <dgm:bulletEnabled val="1"/>
        </dgm:presLayoutVars>
      </dgm:prSet>
      <dgm:spPr/>
    </dgm:pt>
    <dgm:pt modelId="{8BB326F4-AC4C-459D-A1CE-E04440DFBD52}" type="pres">
      <dgm:prSet presAssocID="{6A1ADE51-6F79-4A7E-8892-030696C5D530}" presName="sibTrans" presStyleLbl="sibTrans2D1" presStyleIdx="0" presStyleCnt="5"/>
      <dgm:spPr/>
    </dgm:pt>
    <dgm:pt modelId="{5076C4A4-1C73-437B-83FD-D2BEF4D7A0FE}" type="pres">
      <dgm:prSet presAssocID="{6A1ADE51-6F79-4A7E-8892-030696C5D530}" presName="connectorText" presStyleLbl="sibTrans2D1" presStyleIdx="0" presStyleCnt="5"/>
      <dgm:spPr/>
    </dgm:pt>
    <dgm:pt modelId="{C1A53287-14F5-4598-8AC3-9DC5238E21A9}" type="pres">
      <dgm:prSet presAssocID="{E8CC4310-9CDA-4A4A-B064-0DC6FFED5956}" presName="node" presStyleLbl="node1" presStyleIdx="1" presStyleCnt="5">
        <dgm:presLayoutVars>
          <dgm:bulletEnabled val="1"/>
        </dgm:presLayoutVars>
      </dgm:prSet>
      <dgm:spPr/>
    </dgm:pt>
    <dgm:pt modelId="{F7BC7B72-11C8-49FA-9D28-B5B23F979E41}" type="pres">
      <dgm:prSet presAssocID="{64EC8984-B219-468F-9590-6B6C064F33D3}" presName="sibTrans" presStyleLbl="sibTrans2D1" presStyleIdx="1" presStyleCnt="5"/>
      <dgm:spPr/>
    </dgm:pt>
    <dgm:pt modelId="{7C73D12E-41DD-45F3-94F6-B8F1C9C9FF6A}" type="pres">
      <dgm:prSet presAssocID="{64EC8984-B219-468F-9590-6B6C064F33D3}" presName="connectorText" presStyleLbl="sibTrans2D1" presStyleIdx="1" presStyleCnt="5"/>
      <dgm:spPr/>
    </dgm:pt>
    <dgm:pt modelId="{FE322140-1D61-4339-A03C-FA0B1DBA4971}" type="pres">
      <dgm:prSet presAssocID="{8E77320A-4037-49F1-8D85-45870329C52E}" presName="node" presStyleLbl="node1" presStyleIdx="2" presStyleCnt="5">
        <dgm:presLayoutVars>
          <dgm:bulletEnabled val="1"/>
        </dgm:presLayoutVars>
      </dgm:prSet>
      <dgm:spPr/>
    </dgm:pt>
    <dgm:pt modelId="{32489D59-D374-49B1-8DEE-93508194109A}" type="pres">
      <dgm:prSet presAssocID="{2E1B0A8A-F376-4F9B-AE4D-B39F31C10C93}" presName="sibTrans" presStyleLbl="sibTrans2D1" presStyleIdx="2" presStyleCnt="5"/>
      <dgm:spPr/>
    </dgm:pt>
    <dgm:pt modelId="{69A0136E-AB8A-4390-800D-E7B58124A9EF}" type="pres">
      <dgm:prSet presAssocID="{2E1B0A8A-F376-4F9B-AE4D-B39F31C10C93}" presName="connectorText" presStyleLbl="sibTrans2D1" presStyleIdx="2" presStyleCnt="5"/>
      <dgm:spPr/>
    </dgm:pt>
    <dgm:pt modelId="{765A8CB1-930F-420F-A304-3B93B81AF916}" type="pres">
      <dgm:prSet presAssocID="{C712A8B0-6FE6-4271-B686-E61DE189C766}" presName="node" presStyleLbl="node1" presStyleIdx="3" presStyleCnt="5">
        <dgm:presLayoutVars>
          <dgm:bulletEnabled val="1"/>
        </dgm:presLayoutVars>
      </dgm:prSet>
      <dgm:spPr/>
    </dgm:pt>
    <dgm:pt modelId="{6517EB69-9A7A-46A8-864F-4EFC970AAF4F}" type="pres">
      <dgm:prSet presAssocID="{F0EA7FBF-BF9B-4F03-94A5-E906CC3AF9FD}" presName="sibTrans" presStyleLbl="sibTrans2D1" presStyleIdx="3" presStyleCnt="5"/>
      <dgm:spPr/>
    </dgm:pt>
    <dgm:pt modelId="{6432630D-6E2F-41E9-BE76-FCB235FF80E3}" type="pres">
      <dgm:prSet presAssocID="{F0EA7FBF-BF9B-4F03-94A5-E906CC3AF9FD}" presName="connectorText" presStyleLbl="sibTrans2D1" presStyleIdx="3" presStyleCnt="5"/>
      <dgm:spPr/>
    </dgm:pt>
    <dgm:pt modelId="{4E9771AE-4601-4209-A3B9-F80D911F1687}" type="pres">
      <dgm:prSet presAssocID="{2463E1DE-2263-40EF-B0DE-5EF10ECDFA32}" presName="node" presStyleLbl="node1" presStyleIdx="4" presStyleCnt="5">
        <dgm:presLayoutVars>
          <dgm:bulletEnabled val="1"/>
        </dgm:presLayoutVars>
      </dgm:prSet>
      <dgm:spPr/>
    </dgm:pt>
    <dgm:pt modelId="{DEE86324-A938-4896-BE4F-89FE59837901}" type="pres">
      <dgm:prSet presAssocID="{A1739639-50A0-4D37-ADB3-442266F67101}" presName="sibTrans" presStyleLbl="sibTrans2D1" presStyleIdx="4" presStyleCnt="5"/>
      <dgm:spPr/>
    </dgm:pt>
    <dgm:pt modelId="{CE4D3E85-936B-477F-9DF2-CA718B2B9553}" type="pres">
      <dgm:prSet presAssocID="{A1739639-50A0-4D37-ADB3-442266F67101}" presName="connectorText" presStyleLbl="sibTrans2D1" presStyleIdx="4" presStyleCnt="5"/>
      <dgm:spPr/>
    </dgm:pt>
  </dgm:ptLst>
  <dgm:cxnLst>
    <dgm:cxn modelId="{D47A1126-04D9-4343-8314-B965ECA68CF1}" type="presOf" srcId="{2E1B0A8A-F376-4F9B-AE4D-B39F31C10C93}" destId="{69A0136E-AB8A-4390-800D-E7B58124A9EF}" srcOrd="1" destOrd="0" presId="urn:microsoft.com/office/officeart/2005/8/layout/cycle2"/>
    <dgm:cxn modelId="{9F672E32-AD22-4053-8A24-BDD21F2D90BF}" type="presOf" srcId="{F0EA7FBF-BF9B-4F03-94A5-E906CC3AF9FD}" destId="{6517EB69-9A7A-46A8-864F-4EFC970AAF4F}" srcOrd="0" destOrd="0" presId="urn:microsoft.com/office/officeart/2005/8/layout/cycle2"/>
    <dgm:cxn modelId="{4CA35DBF-1700-438F-9A8B-037114AACCAE}" type="presOf" srcId="{6A1ADE51-6F79-4A7E-8892-030696C5D530}" destId="{5076C4A4-1C73-437B-83FD-D2BEF4D7A0FE}" srcOrd="1" destOrd="0" presId="urn:microsoft.com/office/officeart/2005/8/layout/cycle2"/>
    <dgm:cxn modelId="{54EFD8F5-93F9-456A-982B-FD9458E60B7B}" srcId="{C73B4FEC-879A-4094-815A-C4E884589E0A}" destId="{6C9110D6-D60C-4076-B543-750E4E0903BF}" srcOrd="0" destOrd="0" parTransId="{53955B11-9077-4EF3-A747-73F2C18D1DBE}" sibTransId="{6A1ADE51-6F79-4A7E-8892-030696C5D530}"/>
    <dgm:cxn modelId="{A69F1F4F-4CE3-4D86-A916-553DE7B76CC8}" type="presOf" srcId="{2E1B0A8A-F376-4F9B-AE4D-B39F31C10C93}" destId="{32489D59-D374-49B1-8DEE-93508194109A}" srcOrd="0" destOrd="0" presId="urn:microsoft.com/office/officeart/2005/8/layout/cycle2"/>
    <dgm:cxn modelId="{4690C22C-1FE6-4B02-A30A-C9FD5B8B0B20}" srcId="{C73B4FEC-879A-4094-815A-C4E884589E0A}" destId="{8E77320A-4037-49F1-8D85-45870329C52E}" srcOrd="2" destOrd="0" parTransId="{B4088A7C-4A91-4E9C-95FC-9B592ABE8F9E}" sibTransId="{2E1B0A8A-F376-4F9B-AE4D-B39F31C10C93}"/>
    <dgm:cxn modelId="{F40E0D04-50B5-49BF-9FA5-4C93BE5F0D99}" type="presOf" srcId="{64EC8984-B219-468F-9590-6B6C064F33D3}" destId="{F7BC7B72-11C8-49FA-9D28-B5B23F979E41}" srcOrd="0" destOrd="0" presId="urn:microsoft.com/office/officeart/2005/8/layout/cycle2"/>
    <dgm:cxn modelId="{FB7178E0-FCB3-4FF6-9C75-C695D25DA6DB}" type="presOf" srcId="{E8CC4310-9CDA-4A4A-B064-0DC6FFED5956}" destId="{C1A53287-14F5-4598-8AC3-9DC5238E21A9}" srcOrd="0" destOrd="0" presId="urn:microsoft.com/office/officeart/2005/8/layout/cycle2"/>
    <dgm:cxn modelId="{8682C1E2-5C92-45E8-83DE-4580669A8549}" type="presOf" srcId="{2463E1DE-2263-40EF-B0DE-5EF10ECDFA32}" destId="{4E9771AE-4601-4209-A3B9-F80D911F1687}" srcOrd="0" destOrd="0" presId="urn:microsoft.com/office/officeart/2005/8/layout/cycle2"/>
    <dgm:cxn modelId="{D33F5321-C7AB-4BA2-ACD7-54620D2511A9}" type="presOf" srcId="{C73B4FEC-879A-4094-815A-C4E884589E0A}" destId="{7C844BA3-1A45-46B9-B35C-64159692DE73}" srcOrd="0" destOrd="0" presId="urn:microsoft.com/office/officeart/2005/8/layout/cycle2"/>
    <dgm:cxn modelId="{71B0AE8E-FB3D-4D55-BE9D-DE4ABD7349BA}" type="presOf" srcId="{C712A8B0-6FE6-4271-B686-E61DE189C766}" destId="{765A8CB1-930F-420F-A304-3B93B81AF916}" srcOrd="0" destOrd="0" presId="urn:microsoft.com/office/officeart/2005/8/layout/cycle2"/>
    <dgm:cxn modelId="{BD9C5533-B8AE-41A4-B57E-28F29EE42612}" srcId="{C73B4FEC-879A-4094-815A-C4E884589E0A}" destId="{C712A8B0-6FE6-4271-B686-E61DE189C766}" srcOrd="3" destOrd="0" parTransId="{AAA09AF5-3591-4F7F-BF45-CCFEC9725C7B}" sibTransId="{F0EA7FBF-BF9B-4F03-94A5-E906CC3AF9FD}"/>
    <dgm:cxn modelId="{6DF1C26B-D172-46AC-A7F5-6BED4C236F42}" type="presOf" srcId="{F0EA7FBF-BF9B-4F03-94A5-E906CC3AF9FD}" destId="{6432630D-6E2F-41E9-BE76-FCB235FF80E3}" srcOrd="1" destOrd="0" presId="urn:microsoft.com/office/officeart/2005/8/layout/cycle2"/>
    <dgm:cxn modelId="{CD3B7FE2-ECED-4094-9D1C-04D170E40910}" type="presOf" srcId="{6C9110D6-D60C-4076-B543-750E4E0903BF}" destId="{8832FB24-9F8A-41E4-BC3B-A97FCDA7BDD4}" srcOrd="0" destOrd="0" presId="urn:microsoft.com/office/officeart/2005/8/layout/cycle2"/>
    <dgm:cxn modelId="{DFDC40CF-399C-4500-8271-92AFCB265A62}" type="presOf" srcId="{64EC8984-B219-468F-9590-6B6C064F33D3}" destId="{7C73D12E-41DD-45F3-94F6-B8F1C9C9FF6A}" srcOrd="1" destOrd="0" presId="urn:microsoft.com/office/officeart/2005/8/layout/cycle2"/>
    <dgm:cxn modelId="{9DEAD660-FA44-4442-A97E-B26060ACDFF5}" type="presOf" srcId="{8E77320A-4037-49F1-8D85-45870329C52E}" destId="{FE322140-1D61-4339-A03C-FA0B1DBA4971}" srcOrd="0" destOrd="0" presId="urn:microsoft.com/office/officeart/2005/8/layout/cycle2"/>
    <dgm:cxn modelId="{4EB156D2-25E7-473D-AFD5-04544B81AC2C}" type="presOf" srcId="{A1739639-50A0-4D37-ADB3-442266F67101}" destId="{DEE86324-A938-4896-BE4F-89FE59837901}" srcOrd="0" destOrd="0" presId="urn:microsoft.com/office/officeart/2005/8/layout/cycle2"/>
    <dgm:cxn modelId="{559F911C-0E9A-4509-9A12-F3AF79FCDF46}" type="presOf" srcId="{6A1ADE51-6F79-4A7E-8892-030696C5D530}" destId="{8BB326F4-AC4C-459D-A1CE-E04440DFBD52}" srcOrd="0" destOrd="0" presId="urn:microsoft.com/office/officeart/2005/8/layout/cycle2"/>
    <dgm:cxn modelId="{2A7A9E9F-31DC-43B1-8A8B-99FFB9DDFE6D}" type="presOf" srcId="{A1739639-50A0-4D37-ADB3-442266F67101}" destId="{CE4D3E85-936B-477F-9DF2-CA718B2B9553}" srcOrd="1" destOrd="0" presId="urn:microsoft.com/office/officeart/2005/8/layout/cycle2"/>
    <dgm:cxn modelId="{EC68BF2D-4DA4-4C34-893E-F2A52A2D1BF8}" srcId="{C73B4FEC-879A-4094-815A-C4E884589E0A}" destId="{E8CC4310-9CDA-4A4A-B064-0DC6FFED5956}" srcOrd="1" destOrd="0" parTransId="{C7CFF945-3FC8-4C84-B5A0-BF7833AF2729}" sibTransId="{64EC8984-B219-468F-9590-6B6C064F33D3}"/>
    <dgm:cxn modelId="{CE22E39E-0389-4688-8880-90F4478FCEA1}" srcId="{C73B4FEC-879A-4094-815A-C4E884589E0A}" destId="{2463E1DE-2263-40EF-B0DE-5EF10ECDFA32}" srcOrd="4" destOrd="0" parTransId="{4585FD69-E10B-43FE-913D-7694EF1EE03E}" sibTransId="{A1739639-50A0-4D37-ADB3-442266F67101}"/>
    <dgm:cxn modelId="{EB080DCE-FABF-4737-8417-939C6D418B0B}" type="presParOf" srcId="{7C844BA3-1A45-46B9-B35C-64159692DE73}" destId="{8832FB24-9F8A-41E4-BC3B-A97FCDA7BDD4}" srcOrd="0" destOrd="0" presId="urn:microsoft.com/office/officeart/2005/8/layout/cycle2"/>
    <dgm:cxn modelId="{35293B79-825F-4663-8E27-6D59F8C70E26}" type="presParOf" srcId="{7C844BA3-1A45-46B9-B35C-64159692DE73}" destId="{8BB326F4-AC4C-459D-A1CE-E04440DFBD52}" srcOrd="1" destOrd="0" presId="urn:microsoft.com/office/officeart/2005/8/layout/cycle2"/>
    <dgm:cxn modelId="{1CAFA3EE-6DDA-4C7E-9CB7-75A8187D305B}" type="presParOf" srcId="{8BB326F4-AC4C-459D-A1CE-E04440DFBD52}" destId="{5076C4A4-1C73-437B-83FD-D2BEF4D7A0FE}" srcOrd="0" destOrd="0" presId="urn:microsoft.com/office/officeart/2005/8/layout/cycle2"/>
    <dgm:cxn modelId="{EAF13249-7B9E-40E8-9FBB-E49CFC415471}" type="presParOf" srcId="{7C844BA3-1A45-46B9-B35C-64159692DE73}" destId="{C1A53287-14F5-4598-8AC3-9DC5238E21A9}" srcOrd="2" destOrd="0" presId="urn:microsoft.com/office/officeart/2005/8/layout/cycle2"/>
    <dgm:cxn modelId="{73EFB4B1-E134-42C4-B2BC-A6E473565064}" type="presParOf" srcId="{7C844BA3-1A45-46B9-B35C-64159692DE73}" destId="{F7BC7B72-11C8-49FA-9D28-B5B23F979E41}" srcOrd="3" destOrd="0" presId="urn:microsoft.com/office/officeart/2005/8/layout/cycle2"/>
    <dgm:cxn modelId="{25570A74-9F40-4922-9381-D8F9C053C335}" type="presParOf" srcId="{F7BC7B72-11C8-49FA-9D28-B5B23F979E41}" destId="{7C73D12E-41DD-45F3-94F6-B8F1C9C9FF6A}" srcOrd="0" destOrd="0" presId="urn:microsoft.com/office/officeart/2005/8/layout/cycle2"/>
    <dgm:cxn modelId="{0CF04710-26F4-4CD2-B0D0-D620E269764A}" type="presParOf" srcId="{7C844BA3-1A45-46B9-B35C-64159692DE73}" destId="{FE322140-1D61-4339-A03C-FA0B1DBA4971}" srcOrd="4" destOrd="0" presId="urn:microsoft.com/office/officeart/2005/8/layout/cycle2"/>
    <dgm:cxn modelId="{E19BF8BC-B974-4867-974F-C5A57310E711}" type="presParOf" srcId="{7C844BA3-1A45-46B9-B35C-64159692DE73}" destId="{32489D59-D374-49B1-8DEE-93508194109A}" srcOrd="5" destOrd="0" presId="urn:microsoft.com/office/officeart/2005/8/layout/cycle2"/>
    <dgm:cxn modelId="{57A4D5E0-2B84-4DB8-AD45-CB095FF374DE}" type="presParOf" srcId="{32489D59-D374-49B1-8DEE-93508194109A}" destId="{69A0136E-AB8A-4390-800D-E7B58124A9EF}" srcOrd="0" destOrd="0" presId="urn:microsoft.com/office/officeart/2005/8/layout/cycle2"/>
    <dgm:cxn modelId="{1B3726CE-99AA-4231-8C2C-4A57EAE69148}" type="presParOf" srcId="{7C844BA3-1A45-46B9-B35C-64159692DE73}" destId="{765A8CB1-930F-420F-A304-3B93B81AF916}" srcOrd="6" destOrd="0" presId="urn:microsoft.com/office/officeart/2005/8/layout/cycle2"/>
    <dgm:cxn modelId="{1ED7E9AF-0E95-42DD-A6CF-D09F9CE326A3}" type="presParOf" srcId="{7C844BA3-1A45-46B9-B35C-64159692DE73}" destId="{6517EB69-9A7A-46A8-864F-4EFC970AAF4F}" srcOrd="7" destOrd="0" presId="urn:microsoft.com/office/officeart/2005/8/layout/cycle2"/>
    <dgm:cxn modelId="{B24AD69C-0271-4934-9724-EA60F0593AA6}" type="presParOf" srcId="{6517EB69-9A7A-46A8-864F-4EFC970AAF4F}" destId="{6432630D-6E2F-41E9-BE76-FCB235FF80E3}" srcOrd="0" destOrd="0" presId="urn:microsoft.com/office/officeart/2005/8/layout/cycle2"/>
    <dgm:cxn modelId="{A9453DC1-780F-4A40-B1D0-812193B4A638}" type="presParOf" srcId="{7C844BA3-1A45-46B9-B35C-64159692DE73}" destId="{4E9771AE-4601-4209-A3B9-F80D911F1687}" srcOrd="8" destOrd="0" presId="urn:microsoft.com/office/officeart/2005/8/layout/cycle2"/>
    <dgm:cxn modelId="{78626213-B7F0-4A81-883C-911FAFE32571}" type="presParOf" srcId="{7C844BA3-1A45-46B9-B35C-64159692DE73}" destId="{DEE86324-A938-4896-BE4F-89FE59837901}" srcOrd="9" destOrd="0" presId="urn:microsoft.com/office/officeart/2005/8/layout/cycle2"/>
    <dgm:cxn modelId="{C9D4E005-78F5-47A7-A0FA-02BFE3DEC627}" type="presParOf" srcId="{DEE86324-A938-4896-BE4F-89FE59837901}" destId="{CE4D3E85-936B-477F-9DF2-CA718B2B955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DE8DB-4BB7-431E-96B8-B7C5E6C34831}">
      <dsp:nvSpPr>
        <dsp:cNvPr id="0" name=""/>
        <dsp:cNvSpPr/>
      </dsp:nvSpPr>
      <dsp:spPr>
        <a:xfrm>
          <a:off x="2562076" y="2060"/>
          <a:ext cx="971847" cy="631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الإهانة</a:t>
          </a:r>
          <a:endParaRPr lang="ar-EG" sz="1500" kern="1200" dirty="0"/>
        </a:p>
      </dsp:txBody>
      <dsp:txXfrm>
        <a:off x="2592913" y="32897"/>
        <a:ext cx="910173" cy="570026"/>
      </dsp:txXfrm>
    </dsp:sp>
    <dsp:sp modelId="{CCE8AA24-3D22-4E0B-ABFA-0BDE856987E9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2416645" y="107475"/>
              </a:moveTo>
              <a:arcTo wR="1803384" hR="1803384" stAng="17392836" swAng="7722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8BBEF-CD88-462B-83B9-ABF6D3AEF94F}">
      <dsp:nvSpPr>
        <dsp:cNvPr id="0" name=""/>
        <dsp:cNvSpPr/>
      </dsp:nvSpPr>
      <dsp:spPr>
        <a:xfrm>
          <a:off x="3972018" y="681053"/>
          <a:ext cx="971847" cy="631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smtClean="0"/>
            <a:t>ضعف الثقة بالقَرينة </a:t>
          </a:r>
          <a:endParaRPr lang="ar-EG" sz="1500" kern="1200"/>
        </a:p>
      </dsp:txBody>
      <dsp:txXfrm>
        <a:off x="4002855" y="711890"/>
        <a:ext cx="910173" cy="570026"/>
      </dsp:txXfrm>
    </dsp:sp>
    <dsp:sp modelId="{C4D6A488-8A2C-4CC6-ADA6-EB08A72FB137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3488887" y="1162077"/>
              </a:moveTo>
              <a:arcTo wR="1803384" hR="1803384" stAng="20350140" swAng="106439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E2F66-6B6E-4C28-903C-1F47F89B5C31}">
      <dsp:nvSpPr>
        <dsp:cNvPr id="0" name=""/>
        <dsp:cNvSpPr/>
      </dsp:nvSpPr>
      <dsp:spPr>
        <a:xfrm>
          <a:off x="4320245" y="2206735"/>
          <a:ext cx="971847" cy="631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زيادة التقرير والإيضاح</a:t>
          </a:r>
          <a:endParaRPr lang="en-US" sz="1500" kern="1200" dirty="0"/>
        </a:p>
      </dsp:txBody>
      <dsp:txXfrm>
        <a:off x="4351082" y="2237572"/>
        <a:ext cx="910173" cy="570026"/>
      </dsp:txXfrm>
    </dsp:sp>
    <dsp:sp modelId="{B2A6919F-7E4A-4A84-8EBD-26A716A59FCD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3395351" y="2650634"/>
              </a:moveTo>
              <a:arcTo wR="1803384" hR="1803384" stAng="1681323" swAng="83554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1D9F9-949A-4290-9567-1212D0068877}">
      <dsp:nvSpPr>
        <dsp:cNvPr id="0" name=""/>
        <dsp:cNvSpPr/>
      </dsp:nvSpPr>
      <dsp:spPr>
        <a:xfrm>
          <a:off x="3344535" y="3430238"/>
          <a:ext cx="971847" cy="631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التبرك</a:t>
          </a:r>
          <a:endParaRPr lang="ar-EG" sz="1500" kern="1200" dirty="0"/>
        </a:p>
      </dsp:txBody>
      <dsp:txXfrm>
        <a:off x="3375372" y="3461075"/>
        <a:ext cx="910173" cy="570026"/>
      </dsp:txXfrm>
    </dsp:sp>
    <dsp:sp modelId="{453B2C6E-484E-4838-B00D-6067514662C5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1982363" y="3597864"/>
              </a:moveTo>
              <a:arcTo wR="1803384" hR="1803384" stAng="5058254" swAng="68349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43290-EDBB-4113-912F-5A7657FF8334}">
      <dsp:nvSpPr>
        <dsp:cNvPr id="0" name=""/>
        <dsp:cNvSpPr/>
      </dsp:nvSpPr>
      <dsp:spPr>
        <a:xfrm>
          <a:off x="1779617" y="3430238"/>
          <a:ext cx="971847" cy="6317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التعجب</a:t>
          </a:r>
          <a:endParaRPr lang="ar-EG" sz="1500" kern="1200" dirty="0"/>
        </a:p>
      </dsp:txBody>
      <dsp:txXfrm>
        <a:off x="1810454" y="3461075"/>
        <a:ext cx="910173" cy="570026"/>
      </dsp:txXfrm>
    </dsp:sp>
    <dsp:sp modelId="{2ABBDB3C-983C-42EF-875E-CC51DA7CD054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462108" y="3008861"/>
              </a:moveTo>
              <a:arcTo wR="1803384" hR="1803384" stAng="8283135" swAng="83554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1D15F-7D97-4469-B726-542F84817329}">
      <dsp:nvSpPr>
        <dsp:cNvPr id="0" name=""/>
        <dsp:cNvSpPr/>
      </dsp:nvSpPr>
      <dsp:spPr>
        <a:xfrm>
          <a:off x="803906" y="2206735"/>
          <a:ext cx="971847" cy="631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التعظيم </a:t>
          </a:r>
          <a:endParaRPr lang="ar-EG" sz="1500" kern="1200" dirty="0"/>
        </a:p>
      </dsp:txBody>
      <dsp:txXfrm>
        <a:off x="834743" y="2237572"/>
        <a:ext cx="910173" cy="570026"/>
      </dsp:txXfrm>
    </dsp:sp>
    <dsp:sp modelId="{BB2C21C4-62D7-4E15-97C8-D962C0ECB7D0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2623" y="1706139"/>
              </a:moveTo>
              <a:arcTo wR="1803384" hR="1803384" stAng="10985465" swAng="10643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4C4B3-970F-4C06-8E11-E12055B8D344}">
      <dsp:nvSpPr>
        <dsp:cNvPr id="0" name=""/>
        <dsp:cNvSpPr/>
      </dsp:nvSpPr>
      <dsp:spPr>
        <a:xfrm>
          <a:off x="1152133" y="681053"/>
          <a:ext cx="971847" cy="631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التعريض بغباوة السامع</a:t>
          </a:r>
          <a:endParaRPr lang="ar-EG" sz="1500" kern="1200" dirty="0"/>
        </a:p>
      </dsp:txBody>
      <dsp:txXfrm>
        <a:off x="1182970" y="711890"/>
        <a:ext cx="910173" cy="570026"/>
      </dsp:txXfrm>
    </dsp:sp>
    <dsp:sp modelId="{937EF1DA-7EB3-4F7E-AC38-086601C734D8}">
      <dsp:nvSpPr>
        <dsp:cNvPr id="0" name=""/>
        <dsp:cNvSpPr/>
      </dsp:nvSpPr>
      <dsp:spPr>
        <a:xfrm>
          <a:off x="1244615" y="317911"/>
          <a:ext cx="3606768" cy="3606768"/>
        </a:xfrm>
        <a:custGeom>
          <a:avLst/>
          <a:gdLst/>
          <a:ahLst/>
          <a:cxnLst/>
          <a:rect l="0" t="0" r="0" b="0"/>
          <a:pathLst>
            <a:path>
              <a:moveTo>
                <a:pt x="827766" y="286688"/>
              </a:moveTo>
              <a:arcTo wR="1803384" hR="1803384" stAng="14234926" swAng="77223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2FB24-9F8A-41E4-BC3B-A97FCDA7BDD4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زيادة التقرير والوضوح</a:t>
          </a:r>
          <a:endParaRPr lang="ar-EG" sz="2000" kern="1200" dirty="0"/>
        </a:p>
      </dsp:txBody>
      <dsp:txXfrm>
        <a:off x="3631760" y="200225"/>
        <a:ext cx="966078" cy="966078"/>
      </dsp:txXfrm>
    </dsp:sp>
    <dsp:sp modelId="{8BB326F4-AC4C-459D-A1CE-E04440DFBD52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>
        <a:off x="4765376" y="1110177"/>
        <a:ext cx="254833" cy="276664"/>
      </dsp:txXfrm>
    </dsp:sp>
    <dsp:sp modelId="{C1A53287-14F5-4598-8AC3-9DC5238E21A9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ضعف الثقة بالقرينة</a:t>
          </a:r>
          <a:endParaRPr lang="ar-EG" sz="2000" kern="1200" dirty="0"/>
        </a:p>
      </dsp:txBody>
      <dsp:txXfrm>
        <a:off x="5292773" y="1407021"/>
        <a:ext cx="966078" cy="966078"/>
      </dsp:txXfrm>
    </dsp:sp>
    <dsp:sp modelId="{F7BC7B72-11C8-49FA-9D28-B5B23F979E41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5351228" y="2666314"/>
        <a:ext cx="254833" cy="276664"/>
      </dsp:txXfrm>
    </dsp:sp>
    <dsp:sp modelId="{FE322140-1D61-4339-A03C-FA0B1DBA4971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إفادة المسند للتجدد في الحدث</a:t>
          </a:r>
          <a:endParaRPr lang="ar-EG" sz="2000" kern="1200" dirty="0"/>
        </a:p>
      </dsp:txBody>
      <dsp:txXfrm>
        <a:off x="4658323" y="3359659"/>
        <a:ext cx="966078" cy="966078"/>
      </dsp:txXfrm>
    </dsp:sp>
    <dsp:sp modelId="{32489D59-D374-49B1-8DEE-93508194109A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4052293" y="3704366"/>
        <a:ext cx="254833" cy="276664"/>
      </dsp:txXfrm>
    </dsp:sp>
    <dsp:sp modelId="{765A8CB1-930F-420F-A304-3B93B81AF916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إفادة المسند لزمن مخصوص</a:t>
          </a:r>
          <a:endParaRPr lang="ar-EG" sz="2000" kern="1200" dirty="0"/>
        </a:p>
      </dsp:txBody>
      <dsp:txXfrm>
        <a:off x="2605198" y="3359659"/>
        <a:ext cx="966078" cy="966078"/>
      </dsp:txXfrm>
    </dsp:sp>
    <dsp:sp modelId="{6517EB69-9A7A-46A8-864F-4EFC970AAF4F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 rot="10800000">
        <a:off x="2663653" y="2789780"/>
        <a:ext cx="254833" cy="276664"/>
      </dsp:txXfrm>
    </dsp:sp>
    <dsp:sp modelId="{4E9771AE-4601-4209-A3B9-F80D911F1687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الرد على المخاطب</a:t>
          </a:r>
          <a:endParaRPr lang="ar-EG" sz="2000" kern="1200" dirty="0"/>
        </a:p>
      </dsp:txBody>
      <dsp:txXfrm>
        <a:off x="1970747" y="1407021"/>
        <a:ext cx="966078" cy="966078"/>
      </dsp:txXfrm>
    </dsp:sp>
    <dsp:sp modelId="{DEE86324-A938-4896-BE4F-89FE59837901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600" kern="1200"/>
        </a:p>
      </dsp:txBody>
      <dsp:txXfrm>
        <a:off x="3104363" y="1186483"/>
        <a:ext cx="254833" cy="276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7687BD-1215-474F-A701-1C17013A7FC8}" type="datetimeFigureOut">
              <a:rPr lang="ar-EG" smtClean="0"/>
              <a:t>23/05/1442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415C74-503D-4EFE-8816-2F8496CCF5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04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436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2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13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8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397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30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57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32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80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493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AA7B-24E2-4A40-8B98-A8CF70C7526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74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>
                <a:solidFill>
                  <a:schemeClr val="tx1"/>
                </a:solidFill>
                <a:ea typeface="+mn-ea"/>
                <a:cs typeface="Arial"/>
              </a:rPr>
              <a:t>مقرر </a:t>
            </a:r>
            <a:r>
              <a:rPr lang="ar-EG" b="1" dirty="0" smtClean="0">
                <a:solidFill>
                  <a:schemeClr val="tx1"/>
                </a:solidFill>
                <a:ea typeface="+mn-ea"/>
                <a:cs typeface="Arial"/>
              </a:rPr>
              <a:t>البلاغة العربية</a:t>
            </a:r>
            <a:r>
              <a:rPr lang="ar-EG" b="1" dirty="0" smtClean="0">
                <a:solidFill>
                  <a:schemeClr val="tx1"/>
                </a:solidFill>
                <a:cs typeface="Arial"/>
              </a:rPr>
              <a:t/>
            </a:r>
            <a:br>
              <a:rPr lang="ar-EG" b="1" dirty="0" smtClean="0">
                <a:solidFill>
                  <a:schemeClr val="tx1"/>
                </a:solidFill>
                <a:cs typeface="Arial"/>
              </a:rPr>
            </a:b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endParaRPr lang="ar-EG" sz="3300" b="1" dirty="0" smtClean="0">
              <a:solidFill>
                <a:srgbClr val="0070C0"/>
              </a:solidFill>
            </a:endParaRPr>
          </a:p>
          <a:p>
            <a:pPr lvl="0"/>
            <a:r>
              <a:rPr lang="ar-EG" sz="3300" b="1" dirty="0" smtClean="0">
                <a:solidFill>
                  <a:srgbClr val="0070C0"/>
                </a:solidFill>
              </a:rPr>
              <a:t>إعداد: د.محمد </a:t>
            </a:r>
            <a:r>
              <a:rPr lang="ar-EG" sz="3300" b="1" dirty="0">
                <a:solidFill>
                  <a:srgbClr val="0070C0"/>
                </a:solidFill>
              </a:rPr>
              <a:t>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العربية</a:t>
            </a:r>
          </a:p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791" y="21318"/>
            <a:ext cx="18478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smtClean="0"/>
              <a:t>د.محمد عبد الله محمد</a:t>
            </a:r>
            <a:endParaRPr lang="ar-EG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1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7311791" y="1196752"/>
            <a:ext cx="1832209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كلية الآداب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ar-EG" sz="7200" b="1" dirty="0" smtClean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ar-EG" sz="7200" b="1" dirty="0">
                <a:solidFill>
                  <a:srgbClr val="7030A0"/>
                </a:solidFill>
              </a:rPr>
              <a:t>من أحوال الإسنــاد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2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EG" b="1" dirty="0">
                <a:solidFill>
                  <a:srgbClr val="0070C0"/>
                </a:solidFill>
                <a:latin typeface="Times New Roman"/>
                <a:ea typeface="Times New Roman"/>
                <a:cs typeface="Simplified Arabic"/>
              </a:rPr>
              <a:t>ذكر المسند إليه</a:t>
            </a:r>
            <a:endParaRPr lang="ar-EG" b="1" dirty="0">
              <a:solidFill>
                <a:srgbClr val="0070C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/>
                <a:ea typeface="Times New Roman"/>
                <a:cs typeface="Simplified Arabic"/>
              </a:rPr>
              <a:t>هناك أسباب كثيرة لذكر المسند إليه ، </a:t>
            </a:r>
            <a:r>
              <a:rPr lang="ar-SA" sz="2400" dirty="0" smtClean="0">
                <a:latin typeface="Times New Roman"/>
                <a:ea typeface="Times New Roman"/>
                <a:cs typeface="Simplified Arabic"/>
              </a:rPr>
              <a:t>ومنها </a:t>
            </a:r>
            <a:r>
              <a:rPr lang="ar-SA" sz="2400" dirty="0">
                <a:latin typeface="Times New Roman"/>
                <a:ea typeface="Times New Roman"/>
                <a:cs typeface="Simplified Arabic"/>
              </a:rPr>
              <a:t>: </a:t>
            </a:r>
            <a:endParaRPr lang="en-US" sz="1800" dirty="0">
              <a:ea typeface="Calibri"/>
              <a:cs typeface="Arial"/>
            </a:endParaRPr>
          </a:p>
          <a:p>
            <a:pPr indent="2698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sz="24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indent="2698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82967542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6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هناك أسباب كثيرة لذكر المسند إليه ، ولا مقتضى للمتكلم للعدول عنه ، لأن ذكره هو الأصل فهو محكوم عليه والفاعل في المعنى ، ومنها : 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زيادة التقرير والإيضاح:</a:t>
            </a:r>
            <a:endParaRPr lang="en-US" sz="2400" dirty="0">
              <a:ea typeface="Calibri"/>
              <a:cs typeface="Arial"/>
            </a:endParaRPr>
          </a:p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فالمتكلم يسعى إلى إثبات حكم ما وتقريره في ذهن السامع دون غيره ، كقوله تعالى:  </a:t>
            </a:r>
            <a:r>
              <a:rPr lang="en-US" dirty="0">
                <a:latin typeface="Times New Roman"/>
                <a:ea typeface="Times New Roman"/>
                <a:cs typeface="Simplified Arabic"/>
                <a:sym typeface="AGA Arabesque"/>
              </a:rPr>
              <a:t></a:t>
            </a:r>
            <a:r>
              <a:rPr lang="en-US" dirty="0">
                <a:latin typeface="Simplified Arabic"/>
                <a:ea typeface="Times New Roman"/>
                <a:cs typeface="Arial"/>
              </a:rPr>
              <a:t> </a:t>
            </a:r>
            <a:r>
              <a:rPr lang="ar-SA" b="1" dirty="0">
                <a:latin typeface="Simplified Arabic"/>
                <a:ea typeface="Times New Roman"/>
              </a:rPr>
              <a:t>أولئك على هدىً من ربِّهم ، وأولئك هم المفلحون</a:t>
            </a:r>
            <a:r>
              <a:rPr lang="ar-SA" dirty="0">
                <a:latin typeface="Simplified Arabic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Simplified Arabic"/>
                <a:sym typeface="AGA Arabesque"/>
              </a:rPr>
              <a:t>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( البقرة 5 ) ، فاسم الإشارة المبتدأ (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أولئك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) وهو المسند إليه قد تكرر للتوضيح والتنبيه على أنهم كما ثبت له الميْزة بالهدى ، فقد ثبت لهم ذلك بالفلاح ، أي الذين هؤلاء عقائدهم وأعمالهم أحقاء بأن يهديهم الله ويعطيهم الفلاح ... وفي اسم الإشارة الذي هو 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أولئك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إيذان بأن ما يرد عقيبه فالمذكورون قبله أهل لاكتسابه من أجل الخصال التي عددت لهم. وفي الأسلوب نفسه، نجد قول الشاعر:</a:t>
            </a:r>
            <a:endParaRPr lang="en-US" sz="2400" dirty="0">
              <a:ea typeface="Calibri"/>
              <a:cs typeface="Arial"/>
            </a:endParaRPr>
          </a:p>
          <a:p>
            <a:pPr indent="71882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b="1" dirty="0" smtClean="0">
                <a:latin typeface="Times New Roman"/>
                <a:ea typeface="Times New Roman"/>
                <a:cs typeface="Simplified Arabic"/>
              </a:rPr>
              <a:t>             </a:t>
            </a:r>
            <a:r>
              <a:rPr lang="ar-SA" b="1" dirty="0" smtClean="0">
                <a:latin typeface="Times New Roman"/>
                <a:ea typeface="Times New Roman"/>
                <a:cs typeface="Simplified Arabic"/>
              </a:rPr>
              <a:t>هو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الشمسُ في العَليا ، هو الدهر في السُّطا  </a:t>
            </a:r>
            <a:endParaRPr lang="en-US" sz="2400" dirty="0">
              <a:ea typeface="Calibri"/>
              <a:cs typeface="Arial"/>
            </a:endParaRPr>
          </a:p>
          <a:p>
            <a:pPr indent="179895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هو البدرُ في النادي هو البحر في الندى</a:t>
            </a:r>
            <a:endParaRPr lang="en-US" sz="2400" dirty="0">
              <a:ea typeface="Calibri"/>
              <a:cs typeface="Arial"/>
            </a:endParaRPr>
          </a:p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وعليه قول رسول الله ( صلى الله عليه وسلم ) 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أنا أكثر الأنبياء تبعاً يوم القيامة ، وأنا أول من يقرع باب الجنة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.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079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>
                <a:solidFill>
                  <a:srgbClr val="7030A0"/>
                </a:solidFill>
              </a:rPr>
              <a:t>ذكر المسند </a:t>
            </a:r>
            <a:endParaRPr lang="ar-EG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لعل الأسباب التي وردت في ذكر المسند إليه هي ذاتها التي تكمن وراء ذكر المسند ، فذكر المسند هو الأصل ، ولا مقتضى للعدول عنه ، وإن زيدت بعض الأسباب الأخرى في المسند لا توجد في المسند إليه  .</a:t>
            </a:r>
            <a:endParaRPr lang="en-US" sz="2400" dirty="0">
              <a:ea typeface="Calibri"/>
              <a:cs typeface="Arial"/>
            </a:endParaRPr>
          </a:p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/>
                <a:ea typeface="Times New Roman"/>
                <a:cs typeface="Simplified Arabic"/>
              </a:rPr>
              <a:t>ويمكن أن نذكر بعض الأسباب السابقة ونضيف إليها ما يتعلق بذكر المسند لدواع بلاغية لا تكمن في المسند إليه . ومنها :</a:t>
            </a:r>
            <a:endParaRPr lang="en-US" sz="2400" dirty="0">
              <a:ea typeface="Calibri"/>
              <a:cs typeface="Arial"/>
            </a:endParaRPr>
          </a:p>
          <a:p>
            <a:pPr indent="2698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ar-EG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618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>
                <a:solidFill>
                  <a:srgbClr val="7030A0"/>
                </a:solidFill>
              </a:rPr>
              <a:t>ذكر المسند </a:t>
            </a:r>
            <a:endParaRPr lang="ar-E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573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086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3238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0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زيادة التقرير والوضوح </a:t>
            </a:r>
            <a:r>
              <a:rPr lang="ar-SA" sz="3000" b="1" dirty="0" smtClean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32385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latin typeface="Times New Roman"/>
                <a:ea typeface="Times New Roman"/>
                <a:cs typeface="Simplified Arabic"/>
              </a:rPr>
              <a:t>فالمتكلم 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يسعى إلى إثبات الخبر ( المسند ) للمبتدأ ( المسند إليه دون غيره ) ، على وجه التقرير ونسبة الصفة إليه كقولنا :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العلم خير من المال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، وكقوله تعالى: </a:t>
            </a:r>
            <a:r>
              <a:rPr lang="en-US" dirty="0">
                <a:latin typeface="Times New Roman"/>
                <a:ea typeface="Times New Roman"/>
                <a:cs typeface="Simplified Arabic"/>
                <a:sym typeface="AGA Arabesque"/>
              </a:rPr>
              <a:t>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هو الذي خلق ما في الأرض جميعاً</a:t>
            </a:r>
            <a:r>
              <a:rPr lang="en-US" dirty="0">
                <a:latin typeface="Times New Roman"/>
                <a:ea typeface="Times New Roman"/>
                <a:cs typeface="Simplified Arabic"/>
                <a:sym typeface="AGA Arabesque"/>
              </a:rPr>
              <a:t>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(البقرة 29 ) فالمسند (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الذي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... ) متصف بنسبته إلى المسند إليه (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هو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) على وجه تقرير خَلْق الأشياء في الأرض للإله الواحد القهار . وعليه قول الشاعر في المسند ( 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ذهب </a:t>
            </a:r>
            <a:r>
              <a:rPr lang="ar-SA" b="1" baseline="-25000" dirty="0">
                <a:latin typeface="Times New Roman"/>
                <a:ea typeface="Times New Roman"/>
                <a:cs typeface="Simplified Arabic"/>
              </a:rPr>
              <a:t>–</a:t>
            </a:r>
            <a:r>
              <a:rPr lang="ar-SA" b="1" dirty="0">
                <a:latin typeface="Times New Roman"/>
                <a:ea typeface="Times New Roman"/>
                <a:cs typeface="Simplified Arabic"/>
              </a:rPr>
              <a:t> درر</a:t>
            </a:r>
            <a:r>
              <a:rPr lang="ar-SA" dirty="0">
                <a:latin typeface="Times New Roman"/>
                <a:ea typeface="Times New Roman"/>
                <a:cs typeface="Simplified Arabic"/>
              </a:rPr>
              <a:t> ) :</a:t>
            </a:r>
            <a:endParaRPr lang="en-US" sz="2400" dirty="0">
              <a:ea typeface="Calibri"/>
              <a:cs typeface="Arial"/>
            </a:endParaRPr>
          </a:p>
          <a:p>
            <a:pPr indent="-127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>
                <a:latin typeface="Times New Roman"/>
                <a:ea typeface="Times New Roman"/>
                <a:cs typeface="Simplified Arabic"/>
              </a:rPr>
              <a:t>وللأقاحي قصورٌ كلها ذهبٌ    من حولها شُرُفاتٌ كلها دُرَرُ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522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تدريبات</a:t>
            </a:r>
            <a:endParaRPr lang="ar-E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البلاغة العربية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د.محمد عبد الله محمد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AA7B-24E2-4A40-8B98-A8CF70C7526F}" type="slidenum">
              <a:rPr lang="ar-EG" smtClean="0"/>
              <a:t>8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pPr indent="3587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4000" b="1" dirty="0">
                <a:latin typeface="Times New Roman"/>
                <a:ea typeface="Times New Roman"/>
                <a:cs typeface="DTP Naskh"/>
              </a:rPr>
              <a:t>عين المذكور من ركنى الجملة ، وبين نوعه ، وسبب ذكره فيما يأتى :</a:t>
            </a:r>
            <a:endParaRPr lang="en-US" sz="2400" dirty="0">
              <a:ea typeface="Calibri"/>
              <a:cs typeface="Arial"/>
            </a:endParaRPr>
          </a:p>
          <a:p>
            <a:pPr indent="-127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837555" algn="l"/>
              </a:tabLst>
            </a:pPr>
            <a:r>
              <a:rPr lang="ar-SA" b="1" dirty="0">
                <a:latin typeface="Times New Roman"/>
                <a:ea typeface="Times New Roman"/>
                <a:cs typeface="DTP Naskh"/>
              </a:rPr>
              <a:t> </a:t>
            </a:r>
            <a:r>
              <a:rPr lang="ar-EG" b="1" dirty="0">
                <a:ea typeface="Calibri"/>
                <a:cs typeface="Times New Roman"/>
              </a:rPr>
              <a:t>(</a:t>
            </a:r>
            <a:r>
              <a:rPr lang="ar-SA" b="1" dirty="0">
                <a:ea typeface="Calibri"/>
                <a:cs typeface="Simplified Arabic"/>
              </a:rPr>
              <a:t> 1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SA" b="1" dirty="0">
                <a:latin typeface="Times New Roman"/>
                <a:ea typeface="Times New Roman"/>
                <a:cs typeface="DTP Naskh"/>
              </a:rPr>
              <a:t>  </a:t>
            </a:r>
            <a:r>
              <a:rPr lang="ar-SA" b="1" dirty="0">
                <a:ea typeface="Calibri"/>
                <a:cs typeface="Simplified Arabic"/>
              </a:rPr>
              <a:t>من كلام أكثم بن صيفى: "أفضل الأشياء أعاليها، وأعلى الرجال ملوكهم ".</a:t>
            </a:r>
            <a:endParaRPr lang="en-US" sz="2400" dirty="0">
              <a:ea typeface="Calibri"/>
              <a:cs typeface="Arial"/>
            </a:endParaRPr>
          </a:p>
          <a:p>
            <a:pPr indent="-1270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837555" algn="l"/>
              </a:tabLst>
            </a:pPr>
            <a:r>
              <a:rPr lang="ar-EG" b="1" dirty="0">
                <a:ea typeface="Calibri"/>
                <a:cs typeface="Times New Roman"/>
              </a:rPr>
              <a:t> (</a:t>
            </a:r>
            <a:r>
              <a:rPr lang="ar-SA" b="1" dirty="0">
                <a:ea typeface="Calibri"/>
                <a:cs typeface="Simplified Arabic"/>
              </a:rPr>
              <a:t> 2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EG" b="1" dirty="0">
                <a:latin typeface="Times New Roman"/>
                <a:ea typeface="Times New Roman"/>
                <a:cs typeface="DTP Naskh"/>
              </a:rPr>
              <a:t> </a:t>
            </a:r>
            <a:r>
              <a:rPr lang="ar-SA" b="1" dirty="0">
                <a:ea typeface="Calibri"/>
                <a:cs typeface="Simplified Arabic"/>
              </a:rPr>
              <a:t>        أنا النبى لا كذب         أنا ابن عبدالمطلب  .</a:t>
            </a:r>
            <a:endParaRPr lang="en-US" sz="2400" dirty="0">
              <a:ea typeface="Calibri"/>
              <a:cs typeface="Arial"/>
            </a:endParaRPr>
          </a:p>
          <a:p>
            <a:pPr marL="358775" algn="justLow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5837555" algn="l"/>
              </a:tabLst>
            </a:pPr>
            <a:r>
              <a:rPr lang="ar-EG" b="1" dirty="0">
                <a:ea typeface="Calibri"/>
                <a:cs typeface="Times New Roman"/>
              </a:rPr>
              <a:t> (</a:t>
            </a:r>
            <a:r>
              <a:rPr lang="ar-SA" b="1" dirty="0">
                <a:ea typeface="Calibri"/>
                <a:cs typeface="Simplified Arabic"/>
              </a:rPr>
              <a:t> 3 </a:t>
            </a:r>
            <a:r>
              <a:rPr lang="ar-EG" b="1" dirty="0">
                <a:ea typeface="Calibri"/>
                <a:cs typeface="Times New Roman"/>
              </a:rPr>
              <a:t>)</a:t>
            </a:r>
            <a:r>
              <a:rPr lang="ar-EG" b="1" dirty="0">
                <a:latin typeface="Times New Roman"/>
                <a:ea typeface="Times New Roman"/>
                <a:cs typeface="DTP Naskh"/>
              </a:rPr>
              <a:t> </a:t>
            </a:r>
            <a:r>
              <a:rPr lang="ar-SA" b="1" dirty="0">
                <a:ea typeface="Calibri"/>
                <a:cs typeface="Simplified Arabic"/>
              </a:rPr>
              <a:t> ( ينقلها المذياع الذى يوافيك بأخبار العالم ) جواب سائل يقول : من ينقل أخبار هذا الحفل الحاشد من الإسكندرية إلى القاهرة ؟</a:t>
            </a:r>
            <a:endParaRPr lang="en-US" sz="2400" dirty="0">
              <a:ea typeface="Calibri"/>
              <a:cs typeface="Arial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961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524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مقرر البلاغة العربية </vt:lpstr>
      <vt:lpstr>PowerPoint Presentation</vt:lpstr>
      <vt:lpstr>ذكر المسند إليه</vt:lpstr>
      <vt:lpstr>هناك أسباب كثيرة لذكر المسند إليه ، ولا مقتضى للمتكلم للعدول عنه ، لأن ذكره هو الأصل فهو محكوم عليه والفاعل في المعنى ، ومنها : </vt:lpstr>
      <vt:lpstr>ذكر المسند </vt:lpstr>
      <vt:lpstr>ذكر المسند </vt:lpstr>
      <vt:lpstr> زيادة التقرير والوضوح :</vt:lpstr>
      <vt:lpstr>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VISTA CENTER</dc:creator>
  <cp:lastModifiedBy>VISTA CENTER</cp:lastModifiedBy>
  <cp:revision>20</cp:revision>
  <dcterms:created xsi:type="dcterms:W3CDTF">2020-03-30T14:10:12Z</dcterms:created>
  <dcterms:modified xsi:type="dcterms:W3CDTF">2021-01-06T16:24:49Z</dcterms:modified>
</cp:coreProperties>
</file>