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14"/>
  </p:notesMasterIdLst>
  <p:sldIdLst>
    <p:sldId id="256" r:id="rId2"/>
    <p:sldId id="257" r:id="rId3"/>
    <p:sldId id="266" r:id="rId4"/>
    <p:sldId id="264" r:id="rId5"/>
    <p:sldId id="273" r:id="rId6"/>
    <p:sldId id="276" r:id="rId7"/>
    <p:sldId id="274" r:id="rId8"/>
    <p:sldId id="277" r:id="rId9"/>
    <p:sldId id="278" r:id="rId10"/>
    <p:sldId id="275" r:id="rId11"/>
    <p:sldId id="279" r:id="rId12"/>
    <p:sldId id="280" r:id="rId13"/>
  </p:sldIdLst>
  <p:sldSz cx="9144000" cy="6858000" type="screen4x3"/>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modifyVerifier cryptProviderType="rsaFull" cryptAlgorithmClass="hash" cryptAlgorithmType="typeAny" cryptAlgorithmSid="4" spinCount="100000" saltData="rHiFNEsP2GVazE82JGamXQ==" hashData="+WjT67QUJr3nAzRg5KB/3dkHFKM="/>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aximized" horzBarState="maximized">
    <p:restoredLeft sz="65422" autoAdjust="0"/>
    <p:restoredTop sz="86323" autoAdjust="0"/>
  </p:normalViewPr>
  <p:slideViewPr>
    <p:cSldViewPr>
      <p:cViewPr>
        <p:scale>
          <a:sx n="60" d="100"/>
          <a:sy n="60" d="100"/>
        </p:scale>
        <p:origin x="-1266" y="-384"/>
      </p:cViewPr>
      <p:guideLst>
        <p:guide orient="horz" pos="2160"/>
        <p:guide pos="2880"/>
      </p:guideLst>
    </p:cSldViewPr>
  </p:slideViewPr>
  <p:outlineViewPr>
    <p:cViewPr>
      <p:scale>
        <a:sx n="33" d="100"/>
        <a:sy n="33" d="100"/>
      </p:scale>
      <p:origin x="96" y="18144"/>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00C339C-8CC7-4481-91A0-082C772D7EE7}" type="doc">
      <dgm:prSet loTypeId="urn:microsoft.com/office/officeart/2008/layout/RadialCluster" loCatId="cycle" qsTypeId="urn:microsoft.com/office/officeart/2005/8/quickstyle/simple1" qsCatId="simple" csTypeId="urn:microsoft.com/office/officeart/2005/8/colors/colorful4" csCatId="colorful" phldr="1"/>
      <dgm:spPr/>
      <dgm:t>
        <a:bodyPr/>
        <a:lstStyle/>
        <a:p>
          <a:pPr rtl="1"/>
          <a:endParaRPr lang="ar-EG"/>
        </a:p>
      </dgm:t>
    </dgm:pt>
    <dgm:pt modelId="{33BA37A3-3DBF-4FB3-BD10-377D302A9155}">
      <dgm:prSet phldrT="[Text]"/>
      <dgm:spPr/>
      <dgm:t>
        <a:bodyPr/>
        <a:lstStyle/>
        <a:p>
          <a:pPr rtl="1"/>
          <a:r>
            <a:rPr lang="ar-EG" dirty="0" smtClean="0"/>
            <a:t>أقسام أدوات الاستفهام</a:t>
          </a:r>
          <a:endParaRPr lang="ar-EG" dirty="0"/>
        </a:p>
      </dgm:t>
    </dgm:pt>
    <dgm:pt modelId="{F082206F-ED75-469B-A83C-6DC87331FC91}" type="parTrans" cxnId="{21F8B27E-D450-487E-AC73-E131BA7840DB}">
      <dgm:prSet/>
      <dgm:spPr/>
      <dgm:t>
        <a:bodyPr/>
        <a:lstStyle/>
        <a:p>
          <a:pPr rtl="1"/>
          <a:endParaRPr lang="ar-EG"/>
        </a:p>
      </dgm:t>
    </dgm:pt>
    <dgm:pt modelId="{0498C054-78D6-464A-930E-8E723FF8C15C}" type="sibTrans" cxnId="{21F8B27E-D450-487E-AC73-E131BA7840DB}">
      <dgm:prSet/>
      <dgm:spPr/>
      <dgm:t>
        <a:bodyPr/>
        <a:lstStyle/>
        <a:p>
          <a:pPr rtl="1"/>
          <a:endParaRPr lang="ar-EG"/>
        </a:p>
      </dgm:t>
    </dgm:pt>
    <dgm:pt modelId="{0A79125F-5C1B-49E7-8DD0-1D599EAE51D7}">
      <dgm:prSet phldrT="[Text]"/>
      <dgm:spPr/>
      <dgm:t>
        <a:bodyPr/>
        <a:lstStyle/>
        <a:p>
          <a:pPr rtl="1"/>
          <a:r>
            <a:rPr lang="ar-EG" dirty="0" smtClean="0"/>
            <a:t>ما يطلب به التصوّر</a:t>
          </a:r>
          <a:endParaRPr lang="ar-EG" dirty="0"/>
        </a:p>
      </dgm:t>
    </dgm:pt>
    <dgm:pt modelId="{DE460BBC-8903-4802-AFD8-806EBE6EB73F}" type="parTrans" cxnId="{4D3B4C55-83DE-4A99-AD46-78FA1E4E00C8}">
      <dgm:prSet/>
      <dgm:spPr/>
      <dgm:t>
        <a:bodyPr/>
        <a:lstStyle/>
        <a:p>
          <a:pPr rtl="1"/>
          <a:endParaRPr lang="ar-EG"/>
        </a:p>
      </dgm:t>
    </dgm:pt>
    <dgm:pt modelId="{F88156F5-5B61-45DB-BB54-912B2EE8237B}" type="sibTrans" cxnId="{4D3B4C55-83DE-4A99-AD46-78FA1E4E00C8}">
      <dgm:prSet/>
      <dgm:spPr/>
      <dgm:t>
        <a:bodyPr/>
        <a:lstStyle/>
        <a:p>
          <a:pPr rtl="1"/>
          <a:endParaRPr lang="ar-EG"/>
        </a:p>
      </dgm:t>
    </dgm:pt>
    <dgm:pt modelId="{9D9CBB92-D1A4-4C25-B165-EDC634F2C3E5}">
      <dgm:prSet phldrT="[Text]"/>
      <dgm:spPr/>
      <dgm:t>
        <a:bodyPr/>
        <a:lstStyle/>
        <a:p>
          <a:pPr rtl="1"/>
          <a:r>
            <a:rPr lang="ar-EG" dirty="0" smtClean="0"/>
            <a:t>ما يطلب به التصديق</a:t>
          </a:r>
          <a:endParaRPr lang="ar-EG" dirty="0"/>
        </a:p>
      </dgm:t>
    </dgm:pt>
    <dgm:pt modelId="{10E6217D-EA6C-4E17-B804-B89FEEBAA0CE}" type="parTrans" cxnId="{3632B79B-4D46-45CA-AFC5-C1C406213069}">
      <dgm:prSet/>
      <dgm:spPr/>
      <dgm:t>
        <a:bodyPr/>
        <a:lstStyle/>
        <a:p>
          <a:pPr rtl="1"/>
          <a:endParaRPr lang="ar-EG"/>
        </a:p>
      </dgm:t>
    </dgm:pt>
    <dgm:pt modelId="{530B39B7-FBA7-4951-9C80-FA70511CC06C}" type="sibTrans" cxnId="{3632B79B-4D46-45CA-AFC5-C1C406213069}">
      <dgm:prSet/>
      <dgm:spPr/>
      <dgm:t>
        <a:bodyPr/>
        <a:lstStyle/>
        <a:p>
          <a:pPr rtl="1"/>
          <a:endParaRPr lang="ar-EG"/>
        </a:p>
      </dgm:t>
    </dgm:pt>
    <dgm:pt modelId="{9A528E5A-7862-4A4F-ACE3-C1E623397F5F}">
      <dgm:prSet phldrT="[Text]"/>
      <dgm:spPr/>
      <dgm:t>
        <a:bodyPr/>
        <a:lstStyle/>
        <a:p>
          <a:pPr rtl="1"/>
          <a:r>
            <a:rPr lang="ar-EG" dirty="0" smtClean="0"/>
            <a:t>ما يطلب به التصديق أو التصور</a:t>
          </a:r>
          <a:endParaRPr lang="ar-EG" dirty="0"/>
        </a:p>
      </dgm:t>
    </dgm:pt>
    <dgm:pt modelId="{D693AA9D-1C1A-46BA-A82B-D10D163BDCEF}" type="parTrans" cxnId="{6C8DD09B-A204-4401-A9F2-AE93A501E9CA}">
      <dgm:prSet/>
      <dgm:spPr/>
      <dgm:t>
        <a:bodyPr/>
        <a:lstStyle/>
        <a:p>
          <a:pPr rtl="1"/>
          <a:endParaRPr lang="ar-EG"/>
        </a:p>
      </dgm:t>
    </dgm:pt>
    <dgm:pt modelId="{F54CC7E5-DA94-4F03-B165-EF7C89FAE49B}" type="sibTrans" cxnId="{6C8DD09B-A204-4401-A9F2-AE93A501E9CA}">
      <dgm:prSet/>
      <dgm:spPr/>
      <dgm:t>
        <a:bodyPr/>
        <a:lstStyle/>
        <a:p>
          <a:pPr rtl="1"/>
          <a:endParaRPr lang="ar-EG"/>
        </a:p>
      </dgm:t>
    </dgm:pt>
    <dgm:pt modelId="{9603DD17-DCBC-4FE1-8CC9-2B7913F46099}" type="pres">
      <dgm:prSet presAssocID="{900C339C-8CC7-4481-91A0-082C772D7EE7}" presName="Name0" presStyleCnt="0">
        <dgm:presLayoutVars>
          <dgm:chMax val="1"/>
          <dgm:chPref val="1"/>
          <dgm:dir/>
          <dgm:animOne val="branch"/>
          <dgm:animLvl val="lvl"/>
        </dgm:presLayoutVars>
      </dgm:prSet>
      <dgm:spPr/>
    </dgm:pt>
    <dgm:pt modelId="{A5682D73-5D9A-4823-8CA2-8CF6258132EA}" type="pres">
      <dgm:prSet presAssocID="{33BA37A3-3DBF-4FB3-BD10-377D302A9155}" presName="singleCycle" presStyleCnt="0"/>
      <dgm:spPr/>
    </dgm:pt>
    <dgm:pt modelId="{46D9748B-60A7-4764-920E-0755730100E6}" type="pres">
      <dgm:prSet presAssocID="{33BA37A3-3DBF-4FB3-BD10-377D302A9155}" presName="singleCenter" presStyleLbl="node1" presStyleIdx="0" presStyleCnt="4">
        <dgm:presLayoutVars>
          <dgm:chMax val="7"/>
          <dgm:chPref val="7"/>
        </dgm:presLayoutVars>
      </dgm:prSet>
      <dgm:spPr/>
    </dgm:pt>
    <dgm:pt modelId="{D22EE6C9-24F1-4CB8-BEFB-CD3F7CDBB590}" type="pres">
      <dgm:prSet presAssocID="{DE460BBC-8903-4802-AFD8-806EBE6EB73F}" presName="Name56" presStyleLbl="parChTrans1D2" presStyleIdx="0" presStyleCnt="3"/>
      <dgm:spPr/>
    </dgm:pt>
    <dgm:pt modelId="{FC8BD103-6EA3-44C9-AF33-5E61F5875D27}" type="pres">
      <dgm:prSet presAssocID="{0A79125F-5C1B-49E7-8DD0-1D599EAE51D7}" presName="text0" presStyleLbl="node1" presStyleIdx="1" presStyleCnt="4">
        <dgm:presLayoutVars>
          <dgm:bulletEnabled val="1"/>
        </dgm:presLayoutVars>
      </dgm:prSet>
      <dgm:spPr/>
    </dgm:pt>
    <dgm:pt modelId="{517BC8F8-3785-4541-86F5-589FC7AB54CC}" type="pres">
      <dgm:prSet presAssocID="{10E6217D-EA6C-4E17-B804-B89FEEBAA0CE}" presName="Name56" presStyleLbl="parChTrans1D2" presStyleIdx="1" presStyleCnt="3"/>
      <dgm:spPr/>
    </dgm:pt>
    <dgm:pt modelId="{1267F197-7840-4F3F-9034-5878DAF5B859}" type="pres">
      <dgm:prSet presAssocID="{9D9CBB92-D1A4-4C25-B165-EDC634F2C3E5}" presName="text0" presStyleLbl="node1" presStyleIdx="2" presStyleCnt="4">
        <dgm:presLayoutVars>
          <dgm:bulletEnabled val="1"/>
        </dgm:presLayoutVars>
      </dgm:prSet>
      <dgm:spPr/>
      <dgm:t>
        <a:bodyPr/>
        <a:lstStyle/>
        <a:p>
          <a:pPr rtl="1"/>
          <a:endParaRPr lang="ar-EG"/>
        </a:p>
      </dgm:t>
    </dgm:pt>
    <dgm:pt modelId="{D5FB49CE-5FF5-4340-9E86-AEC489A5D3F7}" type="pres">
      <dgm:prSet presAssocID="{D693AA9D-1C1A-46BA-A82B-D10D163BDCEF}" presName="Name56" presStyleLbl="parChTrans1D2" presStyleIdx="2" presStyleCnt="3"/>
      <dgm:spPr/>
    </dgm:pt>
    <dgm:pt modelId="{255AC95D-B349-44BF-8192-FB14DC027534}" type="pres">
      <dgm:prSet presAssocID="{9A528E5A-7862-4A4F-ACE3-C1E623397F5F}" presName="text0" presStyleLbl="node1" presStyleIdx="3" presStyleCnt="4">
        <dgm:presLayoutVars>
          <dgm:bulletEnabled val="1"/>
        </dgm:presLayoutVars>
      </dgm:prSet>
      <dgm:spPr/>
      <dgm:t>
        <a:bodyPr/>
        <a:lstStyle/>
        <a:p>
          <a:pPr rtl="1"/>
          <a:endParaRPr lang="ar-EG"/>
        </a:p>
      </dgm:t>
    </dgm:pt>
  </dgm:ptLst>
  <dgm:cxnLst>
    <dgm:cxn modelId="{65F21710-E68C-430C-ADBE-104F010DA2FC}" type="presOf" srcId="{DE460BBC-8903-4802-AFD8-806EBE6EB73F}" destId="{D22EE6C9-24F1-4CB8-BEFB-CD3F7CDBB590}" srcOrd="0" destOrd="0" presId="urn:microsoft.com/office/officeart/2008/layout/RadialCluster"/>
    <dgm:cxn modelId="{BA96C275-0620-46FC-A280-10C9E0153F02}" type="presOf" srcId="{33BA37A3-3DBF-4FB3-BD10-377D302A9155}" destId="{46D9748B-60A7-4764-920E-0755730100E6}" srcOrd="0" destOrd="0" presId="urn:microsoft.com/office/officeart/2008/layout/RadialCluster"/>
    <dgm:cxn modelId="{A8AB9817-921F-408D-B506-0E023AE3987B}" type="presOf" srcId="{900C339C-8CC7-4481-91A0-082C772D7EE7}" destId="{9603DD17-DCBC-4FE1-8CC9-2B7913F46099}" srcOrd="0" destOrd="0" presId="urn:microsoft.com/office/officeart/2008/layout/RadialCluster"/>
    <dgm:cxn modelId="{00C3D9EB-F04A-4AF8-8656-E3DE1E0B8D58}" type="presOf" srcId="{D693AA9D-1C1A-46BA-A82B-D10D163BDCEF}" destId="{D5FB49CE-5FF5-4340-9E86-AEC489A5D3F7}" srcOrd="0" destOrd="0" presId="urn:microsoft.com/office/officeart/2008/layout/RadialCluster"/>
    <dgm:cxn modelId="{EDF403DA-A6C6-48B1-B2D5-2A3F337C32A3}" type="presOf" srcId="{9D9CBB92-D1A4-4C25-B165-EDC634F2C3E5}" destId="{1267F197-7840-4F3F-9034-5878DAF5B859}" srcOrd="0" destOrd="0" presId="urn:microsoft.com/office/officeart/2008/layout/RadialCluster"/>
    <dgm:cxn modelId="{D5082D17-0B9C-4739-A0CA-2743A70B2CB3}" type="presOf" srcId="{10E6217D-EA6C-4E17-B804-B89FEEBAA0CE}" destId="{517BC8F8-3785-4541-86F5-589FC7AB54CC}" srcOrd="0" destOrd="0" presId="urn:microsoft.com/office/officeart/2008/layout/RadialCluster"/>
    <dgm:cxn modelId="{21F8B27E-D450-487E-AC73-E131BA7840DB}" srcId="{900C339C-8CC7-4481-91A0-082C772D7EE7}" destId="{33BA37A3-3DBF-4FB3-BD10-377D302A9155}" srcOrd="0" destOrd="0" parTransId="{F082206F-ED75-469B-A83C-6DC87331FC91}" sibTransId="{0498C054-78D6-464A-930E-8E723FF8C15C}"/>
    <dgm:cxn modelId="{4D3B4C55-83DE-4A99-AD46-78FA1E4E00C8}" srcId="{33BA37A3-3DBF-4FB3-BD10-377D302A9155}" destId="{0A79125F-5C1B-49E7-8DD0-1D599EAE51D7}" srcOrd="0" destOrd="0" parTransId="{DE460BBC-8903-4802-AFD8-806EBE6EB73F}" sibTransId="{F88156F5-5B61-45DB-BB54-912B2EE8237B}"/>
    <dgm:cxn modelId="{545B0AB7-CBAF-4CA8-857A-75E1D44002C6}" type="presOf" srcId="{0A79125F-5C1B-49E7-8DD0-1D599EAE51D7}" destId="{FC8BD103-6EA3-44C9-AF33-5E61F5875D27}" srcOrd="0" destOrd="0" presId="urn:microsoft.com/office/officeart/2008/layout/RadialCluster"/>
    <dgm:cxn modelId="{FC3F2944-70C1-48C0-99D4-FD9FFD7B8341}" type="presOf" srcId="{9A528E5A-7862-4A4F-ACE3-C1E623397F5F}" destId="{255AC95D-B349-44BF-8192-FB14DC027534}" srcOrd="0" destOrd="0" presId="urn:microsoft.com/office/officeart/2008/layout/RadialCluster"/>
    <dgm:cxn modelId="{3632B79B-4D46-45CA-AFC5-C1C406213069}" srcId="{33BA37A3-3DBF-4FB3-BD10-377D302A9155}" destId="{9D9CBB92-D1A4-4C25-B165-EDC634F2C3E5}" srcOrd="1" destOrd="0" parTransId="{10E6217D-EA6C-4E17-B804-B89FEEBAA0CE}" sibTransId="{530B39B7-FBA7-4951-9C80-FA70511CC06C}"/>
    <dgm:cxn modelId="{6C8DD09B-A204-4401-A9F2-AE93A501E9CA}" srcId="{33BA37A3-3DBF-4FB3-BD10-377D302A9155}" destId="{9A528E5A-7862-4A4F-ACE3-C1E623397F5F}" srcOrd="2" destOrd="0" parTransId="{D693AA9D-1C1A-46BA-A82B-D10D163BDCEF}" sibTransId="{F54CC7E5-DA94-4F03-B165-EF7C89FAE49B}"/>
    <dgm:cxn modelId="{9D2FC0BD-F5C4-454F-97C1-032327005867}" type="presParOf" srcId="{9603DD17-DCBC-4FE1-8CC9-2B7913F46099}" destId="{A5682D73-5D9A-4823-8CA2-8CF6258132EA}" srcOrd="0" destOrd="0" presId="urn:microsoft.com/office/officeart/2008/layout/RadialCluster"/>
    <dgm:cxn modelId="{EA13BAEF-7820-4ECA-B961-2B225CB7E92F}" type="presParOf" srcId="{A5682D73-5D9A-4823-8CA2-8CF6258132EA}" destId="{46D9748B-60A7-4764-920E-0755730100E6}" srcOrd="0" destOrd="0" presId="urn:microsoft.com/office/officeart/2008/layout/RadialCluster"/>
    <dgm:cxn modelId="{3DF447CC-7393-4FC1-B27A-D27644A3839C}" type="presParOf" srcId="{A5682D73-5D9A-4823-8CA2-8CF6258132EA}" destId="{D22EE6C9-24F1-4CB8-BEFB-CD3F7CDBB590}" srcOrd="1" destOrd="0" presId="urn:microsoft.com/office/officeart/2008/layout/RadialCluster"/>
    <dgm:cxn modelId="{2C2543E9-B0C6-4FB2-932F-9D1ABE9F6144}" type="presParOf" srcId="{A5682D73-5D9A-4823-8CA2-8CF6258132EA}" destId="{FC8BD103-6EA3-44C9-AF33-5E61F5875D27}" srcOrd="2" destOrd="0" presId="urn:microsoft.com/office/officeart/2008/layout/RadialCluster"/>
    <dgm:cxn modelId="{5E25BE86-4E6F-4C6E-A4CF-2B58805B4837}" type="presParOf" srcId="{A5682D73-5D9A-4823-8CA2-8CF6258132EA}" destId="{517BC8F8-3785-4541-86F5-589FC7AB54CC}" srcOrd="3" destOrd="0" presId="urn:microsoft.com/office/officeart/2008/layout/RadialCluster"/>
    <dgm:cxn modelId="{9CD2EDCF-D876-464C-820A-0A365631503D}" type="presParOf" srcId="{A5682D73-5D9A-4823-8CA2-8CF6258132EA}" destId="{1267F197-7840-4F3F-9034-5878DAF5B859}" srcOrd="4" destOrd="0" presId="urn:microsoft.com/office/officeart/2008/layout/RadialCluster"/>
    <dgm:cxn modelId="{C5BFD007-BAF1-43E8-8AA9-B27817DA2F79}" type="presParOf" srcId="{A5682D73-5D9A-4823-8CA2-8CF6258132EA}" destId="{D5FB49CE-5FF5-4340-9E86-AEC489A5D3F7}" srcOrd="5" destOrd="0" presId="urn:microsoft.com/office/officeart/2008/layout/RadialCluster"/>
    <dgm:cxn modelId="{2DF57F75-0955-4309-9525-205FFFAA41DE}" type="presParOf" srcId="{A5682D73-5D9A-4823-8CA2-8CF6258132EA}" destId="{255AC95D-B349-44BF-8192-FB14DC027534}" srcOrd="6" destOrd="0" presId="urn:microsoft.com/office/officeart/2008/layout/RadialCluster"/>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F55861D-42E9-41E1-A7D1-EC0C80B4742B}" type="doc">
      <dgm:prSet loTypeId="urn:microsoft.com/office/officeart/2005/8/layout/bProcess2" loCatId="process" qsTypeId="urn:microsoft.com/office/officeart/2005/8/quickstyle/simple5" qsCatId="simple" csTypeId="urn:microsoft.com/office/officeart/2005/8/colors/colorful1" csCatId="colorful" phldr="1"/>
      <dgm:spPr/>
      <dgm:t>
        <a:bodyPr/>
        <a:lstStyle/>
        <a:p>
          <a:pPr rtl="1"/>
          <a:endParaRPr lang="ar-EG"/>
        </a:p>
      </dgm:t>
    </dgm:pt>
    <dgm:pt modelId="{407E5EFD-1CA6-41C8-ADE9-1C1A1B48C604}">
      <dgm:prSet phldrT="[Text]"/>
      <dgm:spPr/>
      <dgm:t>
        <a:bodyPr/>
        <a:lstStyle/>
        <a:p>
          <a:pPr rtl="1"/>
          <a:r>
            <a:rPr lang="ar-EG" dirty="0" smtClean="0"/>
            <a:t>التسوية</a:t>
          </a:r>
          <a:endParaRPr lang="ar-EG" dirty="0"/>
        </a:p>
      </dgm:t>
    </dgm:pt>
    <dgm:pt modelId="{B05AF3A1-1008-4D99-9C8C-8681885BEBBA}" type="parTrans" cxnId="{394A5CDC-80C1-42FA-85F8-6325C3CA2A64}">
      <dgm:prSet/>
      <dgm:spPr/>
      <dgm:t>
        <a:bodyPr/>
        <a:lstStyle/>
        <a:p>
          <a:pPr rtl="1"/>
          <a:endParaRPr lang="ar-EG"/>
        </a:p>
      </dgm:t>
    </dgm:pt>
    <dgm:pt modelId="{E681C3E9-7098-41FE-BFC7-A489C5D7571D}" type="sibTrans" cxnId="{394A5CDC-80C1-42FA-85F8-6325C3CA2A64}">
      <dgm:prSet/>
      <dgm:spPr/>
      <dgm:t>
        <a:bodyPr/>
        <a:lstStyle/>
        <a:p>
          <a:pPr rtl="1"/>
          <a:endParaRPr lang="ar-EG"/>
        </a:p>
      </dgm:t>
    </dgm:pt>
    <dgm:pt modelId="{879EB9A2-B38C-4885-9660-C9891F36FB9E}">
      <dgm:prSet phldrT="[Text]"/>
      <dgm:spPr/>
      <dgm:t>
        <a:bodyPr/>
        <a:lstStyle/>
        <a:p>
          <a:pPr rtl="1"/>
          <a:r>
            <a:rPr lang="ar-EG" dirty="0" smtClean="0"/>
            <a:t>الاستئناس</a:t>
          </a:r>
          <a:endParaRPr lang="ar-EG" dirty="0"/>
        </a:p>
      </dgm:t>
    </dgm:pt>
    <dgm:pt modelId="{C262A1E3-C49E-41CC-890C-F199238A1A53}" type="parTrans" cxnId="{3C42934F-962A-403E-8109-4EBC9DEE4166}">
      <dgm:prSet/>
      <dgm:spPr/>
      <dgm:t>
        <a:bodyPr/>
        <a:lstStyle/>
        <a:p>
          <a:pPr rtl="1"/>
          <a:endParaRPr lang="ar-EG"/>
        </a:p>
      </dgm:t>
    </dgm:pt>
    <dgm:pt modelId="{C5FBBEA0-FEE2-412C-B3E4-9F754A0260F7}" type="sibTrans" cxnId="{3C42934F-962A-403E-8109-4EBC9DEE4166}">
      <dgm:prSet/>
      <dgm:spPr/>
      <dgm:t>
        <a:bodyPr/>
        <a:lstStyle/>
        <a:p>
          <a:pPr rtl="1"/>
          <a:endParaRPr lang="ar-EG"/>
        </a:p>
      </dgm:t>
    </dgm:pt>
    <dgm:pt modelId="{B1FC846C-E91B-43DC-8BED-B48DF6F66543}">
      <dgm:prSet phldrT="[Text]"/>
      <dgm:spPr/>
      <dgm:t>
        <a:bodyPr/>
        <a:lstStyle/>
        <a:p>
          <a:pPr rtl="1"/>
          <a:r>
            <a:rPr lang="ar-EG" dirty="0" smtClean="0"/>
            <a:t>التعظيم</a:t>
          </a:r>
          <a:endParaRPr lang="ar-EG" dirty="0"/>
        </a:p>
      </dgm:t>
    </dgm:pt>
    <dgm:pt modelId="{6007B4F9-6FC5-497D-BFDF-1071AB5946BB}" type="parTrans" cxnId="{99917F01-0BAE-45ED-8387-CF8612FFFE9C}">
      <dgm:prSet/>
      <dgm:spPr/>
      <dgm:t>
        <a:bodyPr/>
        <a:lstStyle/>
        <a:p>
          <a:pPr rtl="1"/>
          <a:endParaRPr lang="ar-EG"/>
        </a:p>
      </dgm:t>
    </dgm:pt>
    <dgm:pt modelId="{1FC69C35-C27F-40D7-862D-A185C6131DE0}" type="sibTrans" cxnId="{99917F01-0BAE-45ED-8387-CF8612FFFE9C}">
      <dgm:prSet/>
      <dgm:spPr/>
      <dgm:t>
        <a:bodyPr/>
        <a:lstStyle/>
        <a:p>
          <a:pPr rtl="1"/>
          <a:endParaRPr lang="ar-EG"/>
        </a:p>
      </dgm:t>
    </dgm:pt>
    <dgm:pt modelId="{6600CCC1-8C33-416F-883B-B636E3A5DF99}">
      <dgm:prSet phldrT="[Text]"/>
      <dgm:spPr/>
      <dgm:t>
        <a:bodyPr/>
        <a:lstStyle/>
        <a:p>
          <a:pPr rtl="1"/>
          <a:r>
            <a:rPr lang="ar-EG" dirty="0" smtClean="0"/>
            <a:t>التهويل</a:t>
          </a:r>
          <a:endParaRPr lang="ar-EG" dirty="0"/>
        </a:p>
      </dgm:t>
    </dgm:pt>
    <dgm:pt modelId="{2099C46D-70C5-4C6E-BC69-755E8BF67B24}" type="parTrans" cxnId="{7B4171E3-1356-4FA4-B53B-C7988EA71228}">
      <dgm:prSet/>
      <dgm:spPr/>
      <dgm:t>
        <a:bodyPr/>
        <a:lstStyle/>
        <a:p>
          <a:pPr rtl="1"/>
          <a:endParaRPr lang="ar-EG"/>
        </a:p>
      </dgm:t>
    </dgm:pt>
    <dgm:pt modelId="{AFA46A91-CF10-4061-BCD0-38A0795000BA}" type="sibTrans" cxnId="{7B4171E3-1356-4FA4-B53B-C7988EA71228}">
      <dgm:prSet/>
      <dgm:spPr/>
      <dgm:t>
        <a:bodyPr/>
        <a:lstStyle/>
        <a:p>
          <a:pPr rtl="1"/>
          <a:endParaRPr lang="ar-EG"/>
        </a:p>
      </dgm:t>
    </dgm:pt>
    <dgm:pt modelId="{DDC1EF07-BD7C-4BE3-8CE3-3C0359169EBE}">
      <dgm:prSet phldrT="[Text]"/>
      <dgm:spPr/>
      <dgm:t>
        <a:bodyPr/>
        <a:lstStyle/>
        <a:p>
          <a:pPr rtl="1"/>
          <a:r>
            <a:rPr lang="ar-EG" dirty="0" smtClean="0"/>
            <a:t>التشويق</a:t>
          </a:r>
          <a:endParaRPr lang="ar-EG" dirty="0"/>
        </a:p>
      </dgm:t>
    </dgm:pt>
    <dgm:pt modelId="{C2F7B3DE-4034-430C-8CAC-B3BDA7F6C2AC}" type="parTrans" cxnId="{E2EBCE4A-D154-4602-8A7F-72063288F02F}">
      <dgm:prSet/>
      <dgm:spPr/>
      <dgm:t>
        <a:bodyPr/>
        <a:lstStyle/>
        <a:p>
          <a:pPr rtl="1"/>
          <a:endParaRPr lang="ar-EG"/>
        </a:p>
      </dgm:t>
    </dgm:pt>
    <dgm:pt modelId="{95A4AEE8-39F8-4097-B526-29947684139F}" type="sibTrans" cxnId="{E2EBCE4A-D154-4602-8A7F-72063288F02F}">
      <dgm:prSet/>
      <dgm:spPr/>
      <dgm:t>
        <a:bodyPr/>
        <a:lstStyle/>
        <a:p>
          <a:pPr rtl="1"/>
          <a:endParaRPr lang="ar-EG"/>
        </a:p>
      </dgm:t>
    </dgm:pt>
    <dgm:pt modelId="{F410274D-4BAB-43AD-A49E-FD1C02B0D4E9}">
      <dgm:prSet phldrT="[Text]"/>
      <dgm:spPr/>
      <dgm:t>
        <a:bodyPr/>
        <a:lstStyle/>
        <a:p>
          <a:pPr rtl="1"/>
          <a:r>
            <a:rPr lang="ar-EG" dirty="0" smtClean="0"/>
            <a:t>النهي</a:t>
          </a:r>
          <a:endParaRPr lang="ar-EG" dirty="0"/>
        </a:p>
      </dgm:t>
    </dgm:pt>
    <dgm:pt modelId="{68FE420E-BAC1-47BB-A6AD-DE69FE636332}" type="parTrans" cxnId="{AFFEFE43-85BB-45E7-AC6D-624635A46680}">
      <dgm:prSet/>
      <dgm:spPr/>
      <dgm:t>
        <a:bodyPr/>
        <a:lstStyle/>
        <a:p>
          <a:pPr rtl="1"/>
          <a:endParaRPr lang="ar-EG"/>
        </a:p>
      </dgm:t>
    </dgm:pt>
    <dgm:pt modelId="{9B77D65A-26AD-45C7-96E6-A1546C3AF986}" type="sibTrans" cxnId="{AFFEFE43-85BB-45E7-AC6D-624635A46680}">
      <dgm:prSet/>
      <dgm:spPr/>
      <dgm:t>
        <a:bodyPr/>
        <a:lstStyle/>
        <a:p>
          <a:pPr rtl="1"/>
          <a:endParaRPr lang="ar-EG"/>
        </a:p>
      </dgm:t>
    </dgm:pt>
    <dgm:pt modelId="{02A88909-69ED-4DB4-95EC-F9A767C3F9BD}">
      <dgm:prSet phldrT="[Text]"/>
      <dgm:spPr/>
      <dgm:t>
        <a:bodyPr/>
        <a:lstStyle/>
        <a:p>
          <a:pPr rtl="1"/>
          <a:r>
            <a:rPr lang="ar-EG" dirty="0" smtClean="0"/>
            <a:t>الأمر</a:t>
          </a:r>
          <a:endParaRPr lang="ar-EG" dirty="0"/>
        </a:p>
      </dgm:t>
    </dgm:pt>
    <dgm:pt modelId="{E7C60A62-3299-4043-B4AF-B52C9038D4AC}" type="parTrans" cxnId="{8546C24D-47CA-475B-8BA3-E27F24FF440C}">
      <dgm:prSet/>
      <dgm:spPr/>
      <dgm:t>
        <a:bodyPr/>
        <a:lstStyle/>
        <a:p>
          <a:pPr rtl="1"/>
          <a:endParaRPr lang="ar-EG"/>
        </a:p>
      </dgm:t>
    </dgm:pt>
    <dgm:pt modelId="{14B051B5-CC8B-4096-B564-2FA4BD6ED7E7}" type="sibTrans" cxnId="{8546C24D-47CA-475B-8BA3-E27F24FF440C}">
      <dgm:prSet/>
      <dgm:spPr/>
      <dgm:t>
        <a:bodyPr/>
        <a:lstStyle/>
        <a:p>
          <a:pPr rtl="1"/>
          <a:endParaRPr lang="ar-EG"/>
        </a:p>
      </dgm:t>
    </dgm:pt>
    <dgm:pt modelId="{62A86842-1C4A-4D42-89BF-AC23C06F5C01}">
      <dgm:prSet phldrT="[Text]"/>
      <dgm:spPr/>
      <dgm:t>
        <a:bodyPr/>
        <a:lstStyle/>
        <a:p>
          <a:pPr rtl="1"/>
          <a:r>
            <a:rPr lang="ar-EG" dirty="0" smtClean="0"/>
            <a:t>النفي</a:t>
          </a:r>
          <a:endParaRPr lang="ar-EG" dirty="0"/>
        </a:p>
      </dgm:t>
    </dgm:pt>
    <dgm:pt modelId="{F30B46E7-87FD-43D3-A306-C19F7DD2AA47}" type="parTrans" cxnId="{9248F552-3F3C-452D-87AD-028B6C6CFE56}">
      <dgm:prSet/>
      <dgm:spPr/>
      <dgm:t>
        <a:bodyPr/>
        <a:lstStyle/>
        <a:p>
          <a:pPr rtl="1"/>
          <a:endParaRPr lang="ar-EG"/>
        </a:p>
      </dgm:t>
    </dgm:pt>
    <dgm:pt modelId="{C68C9372-6A90-4860-A35F-C8274856607D}" type="sibTrans" cxnId="{9248F552-3F3C-452D-87AD-028B6C6CFE56}">
      <dgm:prSet/>
      <dgm:spPr/>
      <dgm:t>
        <a:bodyPr/>
        <a:lstStyle/>
        <a:p>
          <a:pPr rtl="1"/>
          <a:endParaRPr lang="ar-EG"/>
        </a:p>
      </dgm:t>
    </dgm:pt>
    <dgm:pt modelId="{2A7B1511-BB4B-4698-B7FE-1D63E0BDE5E5}">
      <dgm:prSet phldrT="[Text]"/>
      <dgm:spPr/>
      <dgm:t>
        <a:bodyPr/>
        <a:lstStyle/>
        <a:p>
          <a:pPr rtl="1"/>
          <a:r>
            <a:rPr lang="ar-EG" dirty="0" smtClean="0"/>
            <a:t>التقرير</a:t>
          </a:r>
          <a:endParaRPr lang="ar-EG" dirty="0"/>
        </a:p>
      </dgm:t>
    </dgm:pt>
    <dgm:pt modelId="{2B208BB3-CDAF-43E1-916D-C348D8E20D38}" type="parTrans" cxnId="{04F85B66-AB5C-42FA-A957-07FB8ABC0BE2}">
      <dgm:prSet/>
      <dgm:spPr/>
      <dgm:t>
        <a:bodyPr/>
        <a:lstStyle/>
        <a:p>
          <a:pPr rtl="1"/>
          <a:endParaRPr lang="ar-EG"/>
        </a:p>
      </dgm:t>
    </dgm:pt>
    <dgm:pt modelId="{4A646BFF-4AE0-44E7-B296-93D004AAD0F5}" type="sibTrans" cxnId="{04F85B66-AB5C-42FA-A957-07FB8ABC0BE2}">
      <dgm:prSet/>
      <dgm:spPr/>
      <dgm:t>
        <a:bodyPr/>
        <a:lstStyle/>
        <a:p>
          <a:pPr rtl="1"/>
          <a:endParaRPr lang="ar-EG"/>
        </a:p>
      </dgm:t>
    </dgm:pt>
    <dgm:pt modelId="{2604717D-DDBB-4B86-9FA3-E56AC100EBB7}" type="pres">
      <dgm:prSet presAssocID="{EF55861D-42E9-41E1-A7D1-EC0C80B4742B}" presName="diagram" presStyleCnt="0">
        <dgm:presLayoutVars>
          <dgm:dir/>
          <dgm:resizeHandles/>
        </dgm:presLayoutVars>
      </dgm:prSet>
      <dgm:spPr/>
    </dgm:pt>
    <dgm:pt modelId="{238EF2B9-B900-4CEB-A544-691ABC3649A1}" type="pres">
      <dgm:prSet presAssocID="{407E5EFD-1CA6-41C8-ADE9-1C1A1B48C604}" presName="firstNode" presStyleLbl="node1" presStyleIdx="0" presStyleCnt="9">
        <dgm:presLayoutVars>
          <dgm:bulletEnabled val="1"/>
        </dgm:presLayoutVars>
      </dgm:prSet>
      <dgm:spPr/>
    </dgm:pt>
    <dgm:pt modelId="{C05F671B-5109-4133-A937-B0AF08F6DC3E}" type="pres">
      <dgm:prSet presAssocID="{E681C3E9-7098-41FE-BFC7-A489C5D7571D}" presName="sibTrans" presStyleLbl="sibTrans2D1" presStyleIdx="0" presStyleCnt="8"/>
      <dgm:spPr/>
    </dgm:pt>
    <dgm:pt modelId="{8DE68F4B-E817-4A17-8C96-F81C00F35F25}" type="pres">
      <dgm:prSet presAssocID="{879EB9A2-B38C-4885-9660-C9891F36FB9E}" presName="middleNode" presStyleCnt="0"/>
      <dgm:spPr/>
    </dgm:pt>
    <dgm:pt modelId="{0782EBB4-9BC3-432A-8335-1F3168AA05AD}" type="pres">
      <dgm:prSet presAssocID="{879EB9A2-B38C-4885-9660-C9891F36FB9E}" presName="padding" presStyleLbl="node1" presStyleIdx="0" presStyleCnt="9"/>
      <dgm:spPr/>
    </dgm:pt>
    <dgm:pt modelId="{DB2D14DA-E3CF-49C4-9B6A-961ABAB5A65D}" type="pres">
      <dgm:prSet presAssocID="{879EB9A2-B38C-4885-9660-C9891F36FB9E}" presName="shape" presStyleLbl="node1" presStyleIdx="1" presStyleCnt="9">
        <dgm:presLayoutVars>
          <dgm:bulletEnabled val="1"/>
        </dgm:presLayoutVars>
      </dgm:prSet>
      <dgm:spPr/>
    </dgm:pt>
    <dgm:pt modelId="{1FFFA351-593F-49BC-8040-E6C9685BDCC1}" type="pres">
      <dgm:prSet presAssocID="{C5FBBEA0-FEE2-412C-B3E4-9F754A0260F7}" presName="sibTrans" presStyleLbl="sibTrans2D1" presStyleIdx="1" presStyleCnt="8"/>
      <dgm:spPr/>
    </dgm:pt>
    <dgm:pt modelId="{F933EC97-4701-4FDB-88AA-53B0A2E903C7}" type="pres">
      <dgm:prSet presAssocID="{B1FC846C-E91B-43DC-8BED-B48DF6F66543}" presName="middleNode" presStyleCnt="0"/>
      <dgm:spPr/>
    </dgm:pt>
    <dgm:pt modelId="{EFBC77BB-1DFF-409B-BB6D-94F6709F576B}" type="pres">
      <dgm:prSet presAssocID="{B1FC846C-E91B-43DC-8BED-B48DF6F66543}" presName="padding" presStyleLbl="node1" presStyleIdx="1" presStyleCnt="9"/>
      <dgm:spPr/>
    </dgm:pt>
    <dgm:pt modelId="{4607148C-BD5B-4D73-A82E-9BF6EF617BBD}" type="pres">
      <dgm:prSet presAssocID="{B1FC846C-E91B-43DC-8BED-B48DF6F66543}" presName="shape" presStyleLbl="node1" presStyleIdx="2" presStyleCnt="9">
        <dgm:presLayoutVars>
          <dgm:bulletEnabled val="1"/>
        </dgm:presLayoutVars>
      </dgm:prSet>
      <dgm:spPr/>
    </dgm:pt>
    <dgm:pt modelId="{F2D73960-53E0-4BD5-A4A1-79B5ACC96A68}" type="pres">
      <dgm:prSet presAssocID="{1FC69C35-C27F-40D7-862D-A185C6131DE0}" presName="sibTrans" presStyleLbl="sibTrans2D1" presStyleIdx="2" presStyleCnt="8"/>
      <dgm:spPr/>
    </dgm:pt>
    <dgm:pt modelId="{8797D258-4E31-4BA4-93B0-6963CA776C09}" type="pres">
      <dgm:prSet presAssocID="{6600CCC1-8C33-416F-883B-B636E3A5DF99}" presName="middleNode" presStyleCnt="0"/>
      <dgm:spPr/>
    </dgm:pt>
    <dgm:pt modelId="{69739F86-8D1C-4C8B-9252-CEA7296880D1}" type="pres">
      <dgm:prSet presAssocID="{6600CCC1-8C33-416F-883B-B636E3A5DF99}" presName="padding" presStyleLbl="node1" presStyleIdx="2" presStyleCnt="9"/>
      <dgm:spPr/>
    </dgm:pt>
    <dgm:pt modelId="{CFCF1BEA-6485-4B6C-B4BC-37D1DB7B04A6}" type="pres">
      <dgm:prSet presAssocID="{6600CCC1-8C33-416F-883B-B636E3A5DF99}" presName="shape" presStyleLbl="node1" presStyleIdx="3" presStyleCnt="9">
        <dgm:presLayoutVars>
          <dgm:bulletEnabled val="1"/>
        </dgm:presLayoutVars>
      </dgm:prSet>
      <dgm:spPr/>
    </dgm:pt>
    <dgm:pt modelId="{8CFFB0C1-94FF-47A6-8846-FFC555319B85}" type="pres">
      <dgm:prSet presAssocID="{AFA46A91-CF10-4061-BCD0-38A0795000BA}" presName="sibTrans" presStyleLbl="sibTrans2D1" presStyleIdx="3" presStyleCnt="8"/>
      <dgm:spPr/>
    </dgm:pt>
    <dgm:pt modelId="{457D402E-9F6D-4F05-9E00-791EC771F9A5}" type="pres">
      <dgm:prSet presAssocID="{DDC1EF07-BD7C-4BE3-8CE3-3C0359169EBE}" presName="middleNode" presStyleCnt="0"/>
      <dgm:spPr/>
    </dgm:pt>
    <dgm:pt modelId="{310F9343-7CDF-4667-A386-80184CDF787E}" type="pres">
      <dgm:prSet presAssocID="{DDC1EF07-BD7C-4BE3-8CE3-3C0359169EBE}" presName="padding" presStyleLbl="node1" presStyleIdx="3" presStyleCnt="9"/>
      <dgm:spPr/>
    </dgm:pt>
    <dgm:pt modelId="{FF67B883-4EBB-4FB9-84A5-9D103137484C}" type="pres">
      <dgm:prSet presAssocID="{DDC1EF07-BD7C-4BE3-8CE3-3C0359169EBE}" presName="shape" presStyleLbl="node1" presStyleIdx="4" presStyleCnt="9">
        <dgm:presLayoutVars>
          <dgm:bulletEnabled val="1"/>
        </dgm:presLayoutVars>
      </dgm:prSet>
      <dgm:spPr/>
    </dgm:pt>
    <dgm:pt modelId="{8D210517-B4DB-450B-8791-2894C81DEFDF}" type="pres">
      <dgm:prSet presAssocID="{95A4AEE8-39F8-4097-B526-29947684139F}" presName="sibTrans" presStyleLbl="sibTrans2D1" presStyleIdx="4" presStyleCnt="8"/>
      <dgm:spPr/>
    </dgm:pt>
    <dgm:pt modelId="{28CC815B-2148-4312-A42A-1DBE033AEECA}" type="pres">
      <dgm:prSet presAssocID="{F410274D-4BAB-43AD-A49E-FD1C02B0D4E9}" presName="middleNode" presStyleCnt="0"/>
      <dgm:spPr/>
    </dgm:pt>
    <dgm:pt modelId="{EDE7D363-96C6-438C-A893-DA8D43674B4E}" type="pres">
      <dgm:prSet presAssocID="{F410274D-4BAB-43AD-A49E-FD1C02B0D4E9}" presName="padding" presStyleLbl="node1" presStyleIdx="4" presStyleCnt="9"/>
      <dgm:spPr/>
    </dgm:pt>
    <dgm:pt modelId="{814F2B2A-B67F-4F00-968E-427C8AE571DC}" type="pres">
      <dgm:prSet presAssocID="{F410274D-4BAB-43AD-A49E-FD1C02B0D4E9}" presName="shape" presStyleLbl="node1" presStyleIdx="5" presStyleCnt="9">
        <dgm:presLayoutVars>
          <dgm:bulletEnabled val="1"/>
        </dgm:presLayoutVars>
      </dgm:prSet>
      <dgm:spPr/>
    </dgm:pt>
    <dgm:pt modelId="{8064DFA9-ABDA-4AD4-AAE5-6232F5865753}" type="pres">
      <dgm:prSet presAssocID="{9B77D65A-26AD-45C7-96E6-A1546C3AF986}" presName="sibTrans" presStyleLbl="sibTrans2D1" presStyleIdx="5" presStyleCnt="8"/>
      <dgm:spPr/>
    </dgm:pt>
    <dgm:pt modelId="{8B40DC8F-AB1B-47F7-AE05-C6C386094377}" type="pres">
      <dgm:prSet presAssocID="{02A88909-69ED-4DB4-95EC-F9A767C3F9BD}" presName="middleNode" presStyleCnt="0"/>
      <dgm:spPr/>
    </dgm:pt>
    <dgm:pt modelId="{820116F7-8C3F-4639-82C5-75AE6C168BE1}" type="pres">
      <dgm:prSet presAssocID="{02A88909-69ED-4DB4-95EC-F9A767C3F9BD}" presName="padding" presStyleLbl="node1" presStyleIdx="5" presStyleCnt="9"/>
      <dgm:spPr/>
    </dgm:pt>
    <dgm:pt modelId="{EA194B98-86B4-4454-9983-6C639B05D37B}" type="pres">
      <dgm:prSet presAssocID="{02A88909-69ED-4DB4-95EC-F9A767C3F9BD}" presName="shape" presStyleLbl="node1" presStyleIdx="6" presStyleCnt="9">
        <dgm:presLayoutVars>
          <dgm:bulletEnabled val="1"/>
        </dgm:presLayoutVars>
      </dgm:prSet>
      <dgm:spPr/>
    </dgm:pt>
    <dgm:pt modelId="{1B6AA98C-6FE8-44EE-95B3-2219E1FC667C}" type="pres">
      <dgm:prSet presAssocID="{14B051B5-CC8B-4096-B564-2FA4BD6ED7E7}" presName="sibTrans" presStyleLbl="sibTrans2D1" presStyleIdx="6" presStyleCnt="8"/>
      <dgm:spPr/>
    </dgm:pt>
    <dgm:pt modelId="{641CE493-195C-45AF-896C-DA6D00C99AFF}" type="pres">
      <dgm:prSet presAssocID="{62A86842-1C4A-4D42-89BF-AC23C06F5C01}" presName="middleNode" presStyleCnt="0"/>
      <dgm:spPr/>
    </dgm:pt>
    <dgm:pt modelId="{6CFDA293-A1BA-4595-8955-DFFEF7EF8D11}" type="pres">
      <dgm:prSet presAssocID="{62A86842-1C4A-4D42-89BF-AC23C06F5C01}" presName="padding" presStyleLbl="node1" presStyleIdx="6" presStyleCnt="9"/>
      <dgm:spPr/>
    </dgm:pt>
    <dgm:pt modelId="{1C1337D8-7A1B-45C9-85BF-0D632D57B2D8}" type="pres">
      <dgm:prSet presAssocID="{62A86842-1C4A-4D42-89BF-AC23C06F5C01}" presName="shape" presStyleLbl="node1" presStyleIdx="7" presStyleCnt="9">
        <dgm:presLayoutVars>
          <dgm:bulletEnabled val="1"/>
        </dgm:presLayoutVars>
      </dgm:prSet>
      <dgm:spPr/>
    </dgm:pt>
    <dgm:pt modelId="{0E14D549-9EE6-42E6-B42A-936C5434AC5D}" type="pres">
      <dgm:prSet presAssocID="{C68C9372-6A90-4860-A35F-C8274856607D}" presName="sibTrans" presStyleLbl="sibTrans2D1" presStyleIdx="7" presStyleCnt="8"/>
      <dgm:spPr/>
    </dgm:pt>
    <dgm:pt modelId="{9B5E2DBE-A38C-4D5F-8A8A-360E3EF5FBA9}" type="pres">
      <dgm:prSet presAssocID="{2A7B1511-BB4B-4698-B7FE-1D63E0BDE5E5}" presName="lastNode" presStyleLbl="node1" presStyleIdx="8" presStyleCnt="9">
        <dgm:presLayoutVars>
          <dgm:bulletEnabled val="1"/>
        </dgm:presLayoutVars>
      </dgm:prSet>
      <dgm:spPr/>
    </dgm:pt>
  </dgm:ptLst>
  <dgm:cxnLst>
    <dgm:cxn modelId="{99917F01-0BAE-45ED-8387-CF8612FFFE9C}" srcId="{EF55861D-42E9-41E1-A7D1-EC0C80B4742B}" destId="{B1FC846C-E91B-43DC-8BED-B48DF6F66543}" srcOrd="2" destOrd="0" parTransId="{6007B4F9-6FC5-497D-BFDF-1071AB5946BB}" sibTransId="{1FC69C35-C27F-40D7-862D-A185C6131DE0}"/>
    <dgm:cxn modelId="{59D2138C-BD15-417B-AFB8-C41A67916612}" type="presOf" srcId="{2A7B1511-BB4B-4698-B7FE-1D63E0BDE5E5}" destId="{9B5E2DBE-A38C-4D5F-8A8A-360E3EF5FBA9}" srcOrd="0" destOrd="0" presId="urn:microsoft.com/office/officeart/2005/8/layout/bProcess2"/>
    <dgm:cxn modelId="{9E58AC4F-18B2-4B6A-A5B5-113C09839826}" type="presOf" srcId="{B1FC846C-E91B-43DC-8BED-B48DF6F66543}" destId="{4607148C-BD5B-4D73-A82E-9BF6EF617BBD}" srcOrd="0" destOrd="0" presId="urn:microsoft.com/office/officeart/2005/8/layout/bProcess2"/>
    <dgm:cxn modelId="{2FDCF2CC-176E-4FE7-86BE-418858C2A032}" type="presOf" srcId="{95A4AEE8-39F8-4097-B526-29947684139F}" destId="{8D210517-B4DB-450B-8791-2894C81DEFDF}" srcOrd="0" destOrd="0" presId="urn:microsoft.com/office/officeart/2005/8/layout/bProcess2"/>
    <dgm:cxn modelId="{8546C24D-47CA-475B-8BA3-E27F24FF440C}" srcId="{EF55861D-42E9-41E1-A7D1-EC0C80B4742B}" destId="{02A88909-69ED-4DB4-95EC-F9A767C3F9BD}" srcOrd="6" destOrd="0" parTransId="{E7C60A62-3299-4043-B4AF-B52C9038D4AC}" sibTransId="{14B051B5-CC8B-4096-B564-2FA4BD6ED7E7}"/>
    <dgm:cxn modelId="{EB9AF796-5454-4255-BF3F-0BE553A786C4}" type="presOf" srcId="{1FC69C35-C27F-40D7-862D-A185C6131DE0}" destId="{F2D73960-53E0-4BD5-A4A1-79B5ACC96A68}" srcOrd="0" destOrd="0" presId="urn:microsoft.com/office/officeart/2005/8/layout/bProcess2"/>
    <dgm:cxn modelId="{1349F6B9-7AAC-422D-9B16-81A70A2976EC}" type="presOf" srcId="{407E5EFD-1CA6-41C8-ADE9-1C1A1B48C604}" destId="{238EF2B9-B900-4CEB-A544-691ABC3649A1}" srcOrd="0" destOrd="0" presId="urn:microsoft.com/office/officeart/2005/8/layout/bProcess2"/>
    <dgm:cxn modelId="{04F85B66-AB5C-42FA-A957-07FB8ABC0BE2}" srcId="{EF55861D-42E9-41E1-A7D1-EC0C80B4742B}" destId="{2A7B1511-BB4B-4698-B7FE-1D63E0BDE5E5}" srcOrd="8" destOrd="0" parTransId="{2B208BB3-CDAF-43E1-916D-C348D8E20D38}" sibTransId="{4A646BFF-4AE0-44E7-B296-93D004AAD0F5}"/>
    <dgm:cxn modelId="{518E43B6-F700-4F7E-BE23-EF2FAA841AD8}" type="presOf" srcId="{14B051B5-CC8B-4096-B564-2FA4BD6ED7E7}" destId="{1B6AA98C-6FE8-44EE-95B3-2219E1FC667C}" srcOrd="0" destOrd="0" presId="urn:microsoft.com/office/officeart/2005/8/layout/bProcess2"/>
    <dgm:cxn modelId="{87A63735-7BF0-4BBF-9686-BB6E2F6C653D}" type="presOf" srcId="{9B77D65A-26AD-45C7-96E6-A1546C3AF986}" destId="{8064DFA9-ABDA-4AD4-AAE5-6232F5865753}" srcOrd="0" destOrd="0" presId="urn:microsoft.com/office/officeart/2005/8/layout/bProcess2"/>
    <dgm:cxn modelId="{E2EBCE4A-D154-4602-8A7F-72063288F02F}" srcId="{EF55861D-42E9-41E1-A7D1-EC0C80B4742B}" destId="{DDC1EF07-BD7C-4BE3-8CE3-3C0359169EBE}" srcOrd="4" destOrd="0" parTransId="{C2F7B3DE-4034-430C-8CAC-B3BDA7F6C2AC}" sibTransId="{95A4AEE8-39F8-4097-B526-29947684139F}"/>
    <dgm:cxn modelId="{5DBD9F97-5985-4266-A30F-F272F8BC59CC}" type="presOf" srcId="{C5FBBEA0-FEE2-412C-B3E4-9F754A0260F7}" destId="{1FFFA351-593F-49BC-8040-E6C9685BDCC1}" srcOrd="0" destOrd="0" presId="urn:microsoft.com/office/officeart/2005/8/layout/bProcess2"/>
    <dgm:cxn modelId="{6715C812-63FA-4B29-94D8-AF356698407E}" type="presOf" srcId="{6600CCC1-8C33-416F-883B-B636E3A5DF99}" destId="{CFCF1BEA-6485-4B6C-B4BC-37D1DB7B04A6}" srcOrd="0" destOrd="0" presId="urn:microsoft.com/office/officeart/2005/8/layout/bProcess2"/>
    <dgm:cxn modelId="{BA987D5F-252F-47FD-8BBE-35ECCE2C4049}" type="presOf" srcId="{62A86842-1C4A-4D42-89BF-AC23C06F5C01}" destId="{1C1337D8-7A1B-45C9-85BF-0D632D57B2D8}" srcOrd="0" destOrd="0" presId="urn:microsoft.com/office/officeart/2005/8/layout/bProcess2"/>
    <dgm:cxn modelId="{AFFEFE43-85BB-45E7-AC6D-624635A46680}" srcId="{EF55861D-42E9-41E1-A7D1-EC0C80B4742B}" destId="{F410274D-4BAB-43AD-A49E-FD1C02B0D4E9}" srcOrd="5" destOrd="0" parTransId="{68FE420E-BAC1-47BB-A6AD-DE69FE636332}" sibTransId="{9B77D65A-26AD-45C7-96E6-A1546C3AF986}"/>
    <dgm:cxn modelId="{394A5CDC-80C1-42FA-85F8-6325C3CA2A64}" srcId="{EF55861D-42E9-41E1-A7D1-EC0C80B4742B}" destId="{407E5EFD-1CA6-41C8-ADE9-1C1A1B48C604}" srcOrd="0" destOrd="0" parTransId="{B05AF3A1-1008-4D99-9C8C-8681885BEBBA}" sibTransId="{E681C3E9-7098-41FE-BFC7-A489C5D7571D}"/>
    <dgm:cxn modelId="{F5EDB6E4-F2B7-4B4F-AE67-293431CB2742}" type="presOf" srcId="{AFA46A91-CF10-4061-BCD0-38A0795000BA}" destId="{8CFFB0C1-94FF-47A6-8846-FFC555319B85}" srcOrd="0" destOrd="0" presId="urn:microsoft.com/office/officeart/2005/8/layout/bProcess2"/>
    <dgm:cxn modelId="{BC0BCCD8-39FF-4DBE-982D-77D0BEC8488E}" type="presOf" srcId="{DDC1EF07-BD7C-4BE3-8CE3-3C0359169EBE}" destId="{FF67B883-4EBB-4FB9-84A5-9D103137484C}" srcOrd="0" destOrd="0" presId="urn:microsoft.com/office/officeart/2005/8/layout/bProcess2"/>
    <dgm:cxn modelId="{C794F8C0-8CAE-4653-9F06-DC636A8C6DC0}" type="presOf" srcId="{879EB9A2-B38C-4885-9660-C9891F36FB9E}" destId="{DB2D14DA-E3CF-49C4-9B6A-961ABAB5A65D}" srcOrd="0" destOrd="0" presId="urn:microsoft.com/office/officeart/2005/8/layout/bProcess2"/>
    <dgm:cxn modelId="{8BB896FE-41E7-4D57-826F-C5A399E2C3EC}" type="presOf" srcId="{C68C9372-6A90-4860-A35F-C8274856607D}" destId="{0E14D549-9EE6-42E6-B42A-936C5434AC5D}" srcOrd="0" destOrd="0" presId="urn:microsoft.com/office/officeart/2005/8/layout/bProcess2"/>
    <dgm:cxn modelId="{9248F552-3F3C-452D-87AD-028B6C6CFE56}" srcId="{EF55861D-42E9-41E1-A7D1-EC0C80B4742B}" destId="{62A86842-1C4A-4D42-89BF-AC23C06F5C01}" srcOrd="7" destOrd="0" parTransId="{F30B46E7-87FD-43D3-A306-C19F7DD2AA47}" sibTransId="{C68C9372-6A90-4860-A35F-C8274856607D}"/>
    <dgm:cxn modelId="{7B4171E3-1356-4FA4-B53B-C7988EA71228}" srcId="{EF55861D-42E9-41E1-A7D1-EC0C80B4742B}" destId="{6600CCC1-8C33-416F-883B-B636E3A5DF99}" srcOrd="3" destOrd="0" parTransId="{2099C46D-70C5-4C6E-BC69-755E8BF67B24}" sibTransId="{AFA46A91-CF10-4061-BCD0-38A0795000BA}"/>
    <dgm:cxn modelId="{A5B92A3D-69EF-423E-93BE-4F4A9E3120DB}" type="presOf" srcId="{F410274D-4BAB-43AD-A49E-FD1C02B0D4E9}" destId="{814F2B2A-B67F-4F00-968E-427C8AE571DC}" srcOrd="0" destOrd="0" presId="urn:microsoft.com/office/officeart/2005/8/layout/bProcess2"/>
    <dgm:cxn modelId="{C147E49A-6BAA-4995-B03C-85DD7A8C9FF1}" type="presOf" srcId="{E681C3E9-7098-41FE-BFC7-A489C5D7571D}" destId="{C05F671B-5109-4133-A937-B0AF08F6DC3E}" srcOrd="0" destOrd="0" presId="urn:microsoft.com/office/officeart/2005/8/layout/bProcess2"/>
    <dgm:cxn modelId="{88BCB791-9EE1-422E-A541-3F969463AC07}" type="presOf" srcId="{EF55861D-42E9-41E1-A7D1-EC0C80B4742B}" destId="{2604717D-DDBB-4B86-9FA3-E56AC100EBB7}" srcOrd="0" destOrd="0" presId="urn:microsoft.com/office/officeart/2005/8/layout/bProcess2"/>
    <dgm:cxn modelId="{3C42934F-962A-403E-8109-4EBC9DEE4166}" srcId="{EF55861D-42E9-41E1-A7D1-EC0C80B4742B}" destId="{879EB9A2-B38C-4885-9660-C9891F36FB9E}" srcOrd="1" destOrd="0" parTransId="{C262A1E3-C49E-41CC-890C-F199238A1A53}" sibTransId="{C5FBBEA0-FEE2-412C-B3E4-9F754A0260F7}"/>
    <dgm:cxn modelId="{5A0135A5-609B-4752-94CE-E8D6E33E4F79}" type="presOf" srcId="{02A88909-69ED-4DB4-95EC-F9A767C3F9BD}" destId="{EA194B98-86B4-4454-9983-6C639B05D37B}" srcOrd="0" destOrd="0" presId="urn:microsoft.com/office/officeart/2005/8/layout/bProcess2"/>
    <dgm:cxn modelId="{A4FEB237-F3CD-4F2C-9ED7-1B99086545C3}" type="presParOf" srcId="{2604717D-DDBB-4B86-9FA3-E56AC100EBB7}" destId="{238EF2B9-B900-4CEB-A544-691ABC3649A1}" srcOrd="0" destOrd="0" presId="urn:microsoft.com/office/officeart/2005/8/layout/bProcess2"/>
    <dgm:cxn modelId="{3DE6EEC3-4A0A-430F-A978-57ADE1D49573}" type="presParOf" srcId="{2604717D-DDBB-4B86-9FA3-E56AC100EBB7}" destId="{C05F671B-5109-4133-A937-B0AF08F6DC3E}" srcOrd="1" destOrd="0" presId="urn:microsoft.com/office/officeart/2005/8/layout/bProcess2"/>
    <dgm:cxn modelId="{2CF728A0-74B2-4ED2-85D0-3FDC5B808F02}" type="presParOf" srcId="{2604717D-DDBB-4B86-9FA3-E56AC100EBB7}" destId="{8DE68F4B-E817-4A17-8C96-F81C00F35F25}" srcOrd="2" destOrd="0" presId="urn:microsoft.com/office/officeart/2005/8/layout/bProcess2"/>
    <dgm:cxn modelId="{50627ABE-A7CA-4FA0-BF93-189DF5619864}" type="presParOf" srcId="{8DE68F4B-E817-4A17-8C96-F81C00F35F25}" destId="{0782EBB4-9BC3-432A-8335-1F3168AA05AD}" srcOrd="0" destOrd="0" presId="urn:microsoft.com/office/officeart/2005/8/layout/bProcess2"/>
    <dgm:cxn modelId="{2C248E5F-9802-45F9-AAEC-358A94671BFE}" type="presParOf" srcId="{8DE68F4B-E817-4A17-8C96-F81C00F35F25}" destId="{DB2D14DA-E3CF-49C4-9B6A-961ABAB5A65D}" srcOrd="1" destOrd="0" presId="urn:microsoft.com/office/officeart/2005/8/layout/bProcess2"/>
    <dgm:cxn modelId="{839B9187-F213-4A27-ACBC-B02E1FC4BCB7}" type="presParOf" srcId="{2604717D-DDBB-4B86-9FA3-E56AC100EBB7}" destId="{1FFFA351-593F-49BC-8040-E6C9685BDCC1}" srcOrd="3" destOrd="0" presId="urn:microsoft.com/office/officeart/2005/8/layout/bProcess2"/>
    <dgm:cxn modelId="{6F3A0AA6-B599-4EB4-A047-5B2A54C3A678}" type="presParOf" srcId="{2604717D-DDBB-4B86-9FA3-E56AC100EBB7}" destId="{F933EC97-4701-4FDB-88AA-53B0A2E903C7}" srcOrd="4" destOrd="0" presId="urn:microsoft.com/office/officeart/2005/8/layout/bProcess2"/>
    <dgm:cxn modelId="{DCF326B5-7855-47B5-ADBC-E3D8185422DF}" type="presParOf" srcId="{F933EC97-4701-4FDB-88AA-53B0A2E903C7}" destId="{EFBC77BB-1DFF-409B-BB6D-94F6709F576B}" srcOrd="0" destOrd="0" presId="urn:microsoft.com/office/officeart/2005/8/layout/bProcess2"/>
    <dgm:cxn modelId="{CAB22E18-E9D1-4022-86F0-4D0002AE1F13}" type="presParOf" srcId="{F933EC97-4701-4FDB-88AA-53B0A2E903C7}" destId="{4607148C-BD5B-4D73-A82E-9BF6EF617BBD}" srcOrd="1" destOrd="0" presId="urn:microsoft.com/office/officeart/2005/8/layout/bProcess2"/>
    <dgm:cxn modelId="{4E0E8F97-34C4-4694-A207-D3DD215066F2}" type="presParOf" srcId="{2604717D-DDBB-4B86-9FA3-E56AC100EBB7}" destId="{F2D73960-53E0-4BD5-A4A1-79B5ACC96A68}" srcOrd="5" destOrd="0" presId="urn:microsoft.com/office/officeart/2005/8/layout/bProcess2"/>
    <dgm:cxn modelId="{ACEDD0EC-DEDA-46D8-B8FF-A926867CE2B0}" type="presParOf" srcId="{2604717D-DDBB-4B86-9FA3-E56AC100EBB7}" destId="{8797D258-4E31-4BA4-93B0-6963CA776C09}" srcOrd="6" destOrd="0" presId="urn:microsoft.com/office/officeart/2005/8/layout/bProcess2"/>
    <dgm:cxn modelId="{CFD25D6F-F5E6-4258-91C3-A2CC9D9BC7C2}" type="presParOf" srcId="{8797D258-4E31-4BA4-93B0-6963CA776C09}" destId="{69739F86-8D1C-4C8B-9252-CEA7296880D1}" srcOrd="0" destOrd="0" presId="urn:microsoft.com/office/officeart/2005/8/layout/bProcess2"/>
    <dgm:cxn modelId="{E997E553-8C9F-4745-BFB8-2F926BAE872D}" type="presParOf" srcId="{8797D258-4E31-4BA4-93B0-6963CA776C09}" destId="{CFCF1BEA-6485-4B6C-B4BC-37D1DB7B04A6}" srcOrd="1" destOrd="0" presId="urn:microsoft.com/office/officeart/2005/8/layout/bProcess2"/>
    <dgm:cxn modelId="{80AB0B6D-830A-4EBF-ABBD-A4AC83531D52}" type="presParOf" srcId="{2604717D-DDBB-4B86-9FA3-E56AC100EBB7}" destId="{8CFFB0C1-94FF-47A6-8846-FFC555319B85}" srcOrd="7" destOrd="0" presId="urn:microsoft.com/office/officeart/2005/8/layout/bProcess2"/>
    <dgm:cxn modelId="{F5F361CA-EDB0-418E-9E69-39BBDB529012}" type="presParOf" srcId="{2604717D-DDBB-4B86-9FA3-E56AC100EBB7}" destId="{457D402E-9F6D-4F05-9E00-791EC771F9A5}" srcOrd="8" destOrd="0" presId="urn:microsoft.com/office/officeart/2005/8/layout/bProcess2"/>
    <dgm:cxn modelId="{B1A0D717-B7D4-4022-9908-9B8FD272C88B}" type="presParOf" srcId="{457D402E-9F6D-4F05-9E00-791EC771F9A5}" destId="{310F9343-7CDF-4667-A386-80184CDF787E}" srcOrd="0" destOrd="0" presId="urn:microsoft.com/office/officeart/2005/8/layout/bProcess2"/>
    <dgm:cxn modelId="{72A56D43-639F-4674-B772-B5C8B03B1099}" type="presParOf" srcId="{457D402E-9F6D-4F05-9E00-791EC771F9A5}" destId="{FF67B883-4EBB-4FB9-84A5-9D103137484C}" srcOrd="1" destOrd="0" presId="urn:microsoft.com/office/officeart/2005/8/layout/bProcess2"/>
    <dgm:cxn modelId="{B2F5F990-53E3-47D2-80A1-E16FD63CA88C}" type="presParOf" srcId="{2604717D-DDBB-4B86-9FA3-E56AC100EBB7}" destId="{8D210517-B4DB-450B-8791-2894C81DEFDF}" srcOrd="9" destOrd="0" presId="urn:microsoft.com/office/officeart/2005/8/layout/bProcess2"/>
    <dgm:cxn modelId="{FAA69E97-1036-46A2-8AF0-7EBF7179236E}" type="presParOf" srcId="{2604717D-DDBB-4B86-9FA3-E56AC100EBB7}" destId="{28CC815B-2148-4312-A42A-1DBE033AEECA}" srcOrd="10" destOrd="0" presId="urn:microsoft.com/office/officeart/2005/8/layout/bProcess2"/>
    <dgm:cxn modelId="{E211DF78-5174-4436-8EC9-B3FCCC092E21}" type="presParOf" srcId="{28CC815B-2148-4312-A42A-1DBE033AEECA}" destId="{EDE7D363-96C6-438C-A893-DA8D43674B4E}" srcOrd="0" destOrd="0" presId="urn:microsoft.com/office/officeart/2005/8/layout/bProcess2"/>
    <dgm:cxn modelId="{A193E8A8-9C7B-4664-947B-894D12EF3EFC}" type="presParOf" srcId="{28CC815B-2148-4312-A42A-1DBE033AEECA}" destId="{814F2B2A-B67F-4F00-968E-427C8AE571DC}" srcOrd="1" destOrd="0" presId="urn:microsoft.com/office/officeart/2005/8/layout/bProcess2"/>
    <dgm:cxn modelId="{8BBA3C41-10AD-4B5A-AA59-6641CDF37ACB}" type="presParOf" srcId="{2604717D-DDBB-4B86-9FA3-E56AC100EBB7}" destId="{8064DFA9-ABDA-4AD4-AAE5-6232F5865753}" srcOrd="11" destOrd="0" presId="urn:microsoft.com/office/officeart/2005/8/layout/bProcess2"/>
    <dgm:cxn modelId="{0BC94C9F-FCE7-4992-938E-4587227CAF48}" type="presParOf" srcId="{2604717D-DDBB-4B86-9FA3-E56AC100EBB7}" destId="{8B40DC8F-AB1B-47F7-AE05-C6C386094377}" srcOrd="12" destOrd="0" presId="urn:microsoft.com/office/officeart/2005/8/layout/bProcess2"/>
    <dgm:cxn modelId="{2B08F838-B3C3-4B6D-934E-0DBA31D6C85F}" type="presParOf" srcId="{8B40DC8F-AB1B-47F7-AE05-C6C386094377}" destId="{820116F7-8C3F-4639-82C5-75AE6C168BE1}" srcOrd="0" destOrd="0" presId="urn:microsoft.com/office/officeart/2005/8/layout/bProcess2"/>
    <dgm:cxn modelId="{0CA57232-7B73-4689-A634-5E60EB6EBA29}" type="presParOf" srcId="{8B40DC8F-AB1B-47F7-AE05-C6C386094377}" destId="{EA194B98-86B4-4454-9983-6C639B05D37B}" srcOrd="1" destOrd="0" presId="urn:microsoft.com/office/officeart/2005/8/layout/bProcess2"/>
    <dgm:cxn modelId="{A79B6EE3-649D-461E-9033-DD960A3E2345}" type="presParOf" srcId="{2604717D-DDBB-4B86-9FA3-E56AC100EBB7}" destId="{1B6AA98C-6FE8-44EE-95B3-2219E1FC667C}" srcOrd="13" destOrd="0" presId="urn:microsoft.com/office/officeart/2005/8/layout/bProcess2"/>
    <dgm:cxn modelId="{3F7664BF-81E0-40CE-820E-7265936AEE23}" type="presParOf" srcId="{2604717D-DDBB-4B86-9FA3-E56AC100EBB7}" destId="{641CE493-195C-45AF-896C-DA6D00C99AFF}" srcOrd="14" destOrd="0" presId="urn:microsoft.com/office/officeart/2005/8/layout/bProcess2"/>
    <dgm:cxn modelId="{248E2146-F9DE-4D06-ADD3-0E39D577114F}" type="presParOf" srcId="{641CE493-195C-45AF-896C-DA6D00C99AFF}" destId="{6CFDA293-A1BA-4595-8955-DFFEF7EF8D11}" srcOrd="0" destOrd="0" presId="urn:microsoft.com/office/officeart/2005/8/layout/bProcess2"/>
    <dgm:cxn modelId="{F704066D-8B36-4A80-B594-F821076B3463}" type="presParOf" srcId="{641CE493-195C-45AF-896C-DA6D00C99AFF}" destId="{1C1337D8-7A1B-45C9-85BF-0D632D57B2D8}" srcOrd="1" destOrd="0" presId="urn:microsoft.com/office/officeart/2005/8/layout/bProcess2"/>
    <dgm:cxn modelId="{DC50957E-4A54-4BCB-8F2C-C49597F7CB20}" type="presParOf" srcId="{2604717D-DDBB-4B86-9FA3-E56AC100EBB7}" destId="{0E14D549-9EE6-42E6-B42A-936C5434AC5D}" srcOrd="15" destOrd="0" presId="urn:microsoft.com/office/officeart/2005/8/layout/bProcess2"/>
    <dgm:cxn modelId="{2822AE24-19A4-4C0D-830E-3C68517A9087}" type="presParOf" srcId="{2604717D-DDBB-4B86-9FA3-E56AC100EBB7}" destId="{9B5E2DBE-A38C-4D5F-8A8A-360E3EF5FBA9}" srcOrd="16" destOrd="0" presId="urn:microsoft.com/office/officeart/2005/8/layout/b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C1C3FC2-D4E7-40E1-B8A8-CF345D298BC3}" type="doc">
      <dgm:prSet loTypeId="urn:microsoft.com/office/officeart/2005/8/layout/arrow5" loCatId="process" qsTypeId="urn:microsoft.com/office/officeart/2005/8/quickstyle/simple1" qsCatId="simple" csTypeId="urn:microsoft.com/office/officeart/2005/8/colors/colorful1" csCatId="colorful" phldr="1"/>
      <dgm:spPr/>
      <dgm:t>
        <a:bodyPr/>
        <a:lstStyle/>
        <a:p>
          <a:pPr rtl="1"/>
          <a:endParaRPr lang="ar-EG"/>
        </a:p>
      </dgm:t>
    </dgm:pt>
    <dgm:pt modelId="{63E96816-D366-4119-9239-1DA40C98C9FA}">
      <dgm:prSet phldrT="[Text]"/>
      <dgm:spPr/>
      <dgm:t>
        <a:bodyPr/>
        <a:lstStyle/>
        <a:p>
          <a:pPr rtl="1"/>
          <a:r>
            <a:rPr lang="ar-EG" dirty="0" smtClean="0"/>
            <a:t>التمني بعيد الوقوع</a:t>
          </a:r>
          <a:endParaRPr lang="ar-EG" dirty="0"/>
        </a:p>
      </dgm:t>
    </dgm:pt>
    <dgm:pt modelId="{65BF8CF2-2B92-44DC-8760-A1AB25DF0002}" type="parTrans" cxnId="{1FC48FFE-F1E8-4427-BBF7-33E29D3C3D53}">
      <dgm:prSet/>
      <dgm:spPr/>
      <dgm:t>
        <a:bodyPr/>
        <a:lstStyle/>
        <a:p>
          <a:pPr rtl="1"/>
          <a:endParaRPr lang="ar-EG"/>
        </a:p>
      </dgm:t>
    </dgm:pt>
    <dgm:pt modelId="{BBD192F7-7E24-40A5-8666-BB8272A3699C}" type="sibTrans" cxnId="{1FC48FFE-F1E8-4427-BBF7-33E29D3C3D53}">
      <dgm:prSet/>
      <dgm:spPr/>
      <dgm:t>
        <a:bodyPr/>
        <a:lstStyle/>
        <a:p>
          <a:pPr rtl="1"/>
          <a:endParaRPr lang="ar-EG"/>
        </a:p>
      </dgm:t>
    </dgm:pt>
    <dgm:pt modelId="{ED84F043-031E-4B08-8A3F-C8C475609137}">
      <dgm:prSet phldrT="[Text]"/>
      <dgm:spPr/>
      <dgm:t>
        <a:bodyPr/>
        <a:lstStyle/>
        <a:p>
          <a:pPr rtl="1"/>
          <a:r>
            <a:rPr lang="ar-EG" dirty="0" smtClean="0"/>
            <a:t>التمني المستحيل</a:t>
          </a:r>
          <a:endParaRPr lang="ar-EG" dirty="0"/>
        </a:p>
      </dgm:t>
    </dgm:pt>
    <dgm:pt modelId="{A373BB80-E797-424E-AF07-256E8DECFB1F}" type="parTrans" cxnId="{52E60D38-CFB9-4F35-9044-9D3A64DDEEDA}">
      <dgm:prSet/>
      <dgm:spPr/>
      <dgm:t>
        <a:bodyPr/>
        <a:lstStyle/>
        <a:p>
          <a:pPr rtl="1"/>
          <a:endParaRPr lang="ar-EG"/>
        </a:p>
      </dgm:t>
    </dgm:pt>
    <dgm:pt modelId="{5B6DFE7E-5281-42F0-BE72-1DE0F6536B97}" type="sibTrans" cxnId="{52E60D38-CFB9-4F35-9044-9D3A64DDEEDA}">
      <dgm:prSet/>
      <dgm:spPr/>
      <dgm:t>
        <a:bodyPr/>
        <a:lstStyle/>
        <a:p>
          <a:pPr rtl="1"/>
          <a:endParaRPr lang="ar-EG"/>
        </a:p>
      </dgm:t>
    </dgm:pt>
    <dgm:pt modelId="{159A050F-065C-4B3A-83B2-7515BD843BB9}" type="pres">
      <dgm:prSet presAssocID="{BC1C3FC2-D4E7-40E1-B8A8-CF345D298BC3}" presName="diagram" presStyleCnt="0">
        <dgm:presLayoutVars>
          <dgm:dir/>
          <dgm:resizeHandles val="exact"/>
        </dgm:presLayoutVars>
      </dgm:prSet>
      <dgm:spPr/>
    </dgm:pt>
    <dgm:pt modelId="{05612D6D-EEB3-4DD6-AE9A-7F25BD0DD7B8}" type="pres">
      <dgm:prSet presAssocID="{63E96816-D366-4119-9239-1DA40C98C9FA}" presName="arrow" presStyleLbl="node1" presStyleIdx="0" presStyleCnt="2">
        <dgm:presLayoutVars>
          <dgm:bulletEnabled val="1"/>
        </dgm:presLayoutVars>
      </dgm:prSet>
      <dgm:spPr/>
    </dgm:pt>
    <dgm:pt modelId="{62DFF8DC-B7D1-494D-910F-E34AC26CDFF5}" type="pres">
      <dgm:prSet presAssocID="{ED84F043-031E-4B08-8A3F-C8C475609137}" presName="arrow" presStyleLbl="node1" presStyleIdx="1" presStyleCnt="2">
        <dgm:presLayoutVars>
          <dgm:bulletEnabled val="1"/>
        </dgm:presLayoutVars>
      </dgm:prSet>
      <dgm:spPr/>
    </dgm:pt>
  </dgm:ptLst>
  <dgm:cxnLst>
    <dgm:cxn modelId="{15C7DF67-F163-4019-B5F3-97A50629AD9D}" type="presOf" srcId="{63E96816-D366-4119-9239-1DA40C98C9FA}" destId="{05612D6D-EEB3-4DD6-AE9A-7F25BD0DD7B8}" srcOrd="0" destOrd="0" presId="urn:microsoft.com/office/officeart/2005/8/layout/arrow5"/>
    <dgm:cxn modelId="{0D047F2E-5DC5-4531-A43C-EF7E1DC03CD4}" type="presOf" srcId="{BC1C3FC2-D4E7-40E1-B8A8-CF345D298BC3}" destId="{159A050F-065C-4B3A-83B2-7515BD843BB9}" srcOrd="0" destOrd="0" presId="urn:microsoft.com/office/officeart/2005/8/layout/arrow5"/>
    <dgm:cxn modelId="{1FC48FFE-F1E8-4427-BBF7-33E29D3C3D53}" srcId="{BC1C3FC2-D4E7-40E1-B8A8-CF345D298BC3}" destId="{63E96816-D366-4119-9239-1DA40C98C9FA}" srcOrd="0" destOrd="0" parTransId="{65BF8CF2-2B92-44DC-8760-A1AB25DF0002}" sibTransId="{BBD192F7-7E24-40A5-8666-BB8272A3699C}"/>
    <dgm:cxn modelId="{9727ADFD-2016-4A85-94E2-0FE6B2E7B4F3}" type="presOf" srcId="{ED84F043-031E-4B08-8A3F-C8C475609137}" destId="{62DFF8DC-B7D1-494D-910F-E34AC26CDFF5}" srcOrd="0" destOrd="0" presId="urn:microsoft.com/office/officeart/2005/8/layout/arrow5"/>
    <dgm:cxn modelId="{52E60D38-CFB9-4F35-9044-9D3A64DDEEDA}" srcId="{BC1C3FC2-D4E7-40E1-B8A8-CF345D298BC3}" destId="{ED84F043-031E-4B08-8A3F-C8C475609137}" srcOrd="1" destOrd="0" parTransId="{A373BB80-E797-424E-AF07-256E8DECFB1F}" sibTransId="{5B6DFE7E-5281-42F0-BE72-1DE0F6536B97}"/>
    <dgm:cxn modelId="{726B8320-026C-47D1-B7BE-3FCAE7FD9966}" type="presParOf" srcId="{159A050F-065C-4B3A-83B2-7515BD843BB9}" destId="{05612D6D-EEB3-4DD6-AE9A-7F25BD0DD7B8}" srcOrd="0" destOrd="0" presId="urn:microsoft.com/office/officeart/2005/8/layout/arrow5"/>
    <dgm:cxn modelId="{A971B021-2392-4DEA-890E-C339A6318D60}" type="presParOf" srcId="{159A050F-065C-4B3A-83B2-7515BD843BB9}" destId="{62DFF8DC-B7D1-494D-910F-E34AC26CDFF5}" srcOrd="1" destOrd="0" presId="urn:microsoft.com/office/officeart/2005/8/layout/arrow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6D9748B-60A7-4764-920E-0755730100E6}">
      <dsp:nvSpPr>
        <dsp:cNvPr id="0" name=""/>
        <dsp:cNvSpPr/>
      </dsp:nvSpPr>
      <dsp:spPr>
        <a:xfrm>
          <a:off x="3435905" y="2105633"/>
          <a:ext cx="1357788" cy="1357788"/>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1200150" rtl="1">
            <a:lnSpc>
              <a:spcPct val="90000"/>
            </a:lnSpc>
            <a:spcBef>
              <a:spcPct val="0"/>
            </a:spcBef>
            <a:spcAft>
              <a:spcPct val="35000"/>
            </a:spcAft>
          </a:pPr>
          <a:r>
            <a:rPr lang="ar-EG" sz="2700" kern="1200" dirty="0" smtClean="0"/>
            <a:t>أقسام أدوات الاستفهام</a:t>
          </a:r>
          <a:endParaRPr lang="ar-EG" sz="2700" kern="1200" dirty="0"/>
        </a:p>
      </dsp:txBody>
      <dsp:txXfrm>
        <a:off x="3502187" y="2171915"/>
        <a:ext cx="1225224" cy="1225224"/>
      </dsp:txXfrm>
    </dsp:sp>
    <dsp:sp modelId="{D22EE6C9-24F1-4CB8-BEFB-CD3F7CDBB590}">
      <dsp:nvSpPr>
        <dsp:cNvPr id="0" name=""/>
        <dsp:cNvSpPr/>
      </dsp:nvSpPr>
      <dsp:spPr>
        <a:xfrm rot="16200000">
          <a:off x="3638583" y="1629417"/>
          <a:ext cx="952432" cy="0"/>
        </a:xfrm>
        <a:custGeom>
          <a:avLst/>
          <a:gdLst/>
          <a:ahLst/>
          <a:cxnLst/>
          <a:rect l="0" t="0" r="0" b="0"/>
          <a:pathLst>
            <a:path>
              <a:moveTo>
                <a:pt x="0" y="0"/>
              </a:moveTo>
              <a:lnTo>
                <a:pt x="952432" y="0"/>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C8BD103-6EA3-44C9-AF33-5E61F5875D27}">
      <dsp:nvSpPr>
        <dsp:cNvPr id="0" name=""/>
        <dsp:cNvSpPr/>
      </dsp:nvSpPr>
      <dsp:spPr>
        <a:xfrm>
          <a:off x="3659940" y="243482"/>
          <a:ext cx="909718" cy="909718"/>
        </a:xfrm>
        <a:prstGeom prst="roundRect">
          <a:avLst/>
        </a:prstGeom>
        <a:solidFill>
          <a:schemeClr val="accent4">
            <a:hueOff val="-1488257"/>
            <a:satOff val="8966"/>
            <a:lumOff val="71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800100" rtl="1">
            <a:lnSpc>
              <a:spcPct val="90000"/>
            </a:lnSpc>
            <a:spcBef>
              <a:spcPct val="0"/>
            </a:spcBef>
            <a:spcAft>
              <a:spcPct val="35000"/>
            </a:spcAft>
          </a:pPr>
          <a:r>
            <a:rPr lang="ar-EG" sz="1800" kern="1200" dirty="0" smtClean="0"/>
            <a:t>ما يطلب به التصوّر</a:t>
          </a:r>
          <a:endParaRPr lang="ar-EG" sz="1800" kern="1200" dirty="0"/>
        </a:p>
      </dsp:txBody>
      <dsp:txXfrm>
        <a:off x="3704349" y="287891"/>
        <a:ext cx="820900" cy="820900"/>
      </dsp:txXfrm>
    </dsp:sp>
    <dsp:sp modelId="{517BC8F8-3785-4541-86F5-589FC7AB54CC}">
      <dsp:nvSpPr>
        <dsp:cNvPr id="0" name=""/>
        <dsp:cNvSpPr/>
      </dsp:nvSpPr>
      <dsp:spPr>
        <a:xfrm rot="1800000">
          <a:off x="4741642" y="3370747"/>
          <a:ext cx="777040" cy="0"/>
        </a:xfrm>
        <a:custGeom>
          <a:avLst/>
          <a:gdLst/>
          <a:ahLst/>
          <a:cxnLst/>
          <a:rect l="0" t="0" r="0" b="0"/>
          <a:pathLst>
            <a:path>
              <a:moveTo>
                <a:pt x="0" y="0"/>
              </a:moveTo>
              <a:lnTo>
                <a:pt x="777040" y="0"/>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267F197-7840-4F3F-9034-5878DAF5B859}">
      <dsp:nvSpPr>
        <dsp:cNvPr id="0" name=""/>
        <dsp:cNvSpPr/>
      </dsp:nvSpPr>
      <dsp:spPr>
        <a:xfrm>
          <a:off x="5466630" y="3372761"/>
          <a:ext cx="909718" cy="909718"/>
        </a:xfrm>
        <a:prstGeom prst="roundRect">
          <a:avLst/>
        </a:prstGeom>
        <a:solidFill>
          <a:schemeClr val="accent4">
            <a:hueOff val="-2976513"/>
            <a:satOff val="17933"/>
            <a:lumOff val="143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800100" rtl="1">
            <a:lnSpc>
              <a:spcPct val="90000"/>
            </a:lnSpc>
            <a:spcBef>
              <a:spcPct val="0"/>
            </a:spcBef>
            <a:spcAft>
              <a:spcPct val="35000"/>
            </a:spcAft>
          </a:pPr>
          <a:r>
            <a:rPr lang="ar-EG" sz="1800" kern="1200" dirty="0" smtClean="0"/>
            <a:t>ما يطلب به التصديق</a:t>
          </a:r>
          <a:endParaRPr lang="ar-EG" sz="1800" kern="1200" dirty="0"/>
        </a:p>
      </dsp:txBody>
      <dsp:txXfrm>
        <a:off x="5511039" y="3417170"/>
        <a:ext cx="820900" cy="820900"/>
      </dsp:txXfrm>
    </dsp:sp>
    <dsp:sp modelId="{D5FB49CE-5FF5-4340-9E86-AEC489A5D3F7}">
      <dsp:nvSpPr>
        <dsp:cNvPr id="0" name=""/>
        <dsp:cNvSpPr/>
      </dsp:nvSpPr>
      <dsp:spPr>
        <a:xfrm rot="9000000">
          <a:off x="2710917" y="3370747"/>
          <a:ext cx="777040" cy="0"/>
        </a:xfrm>
        <a:custGeom>
          <a:avLst/>
          <a:gdLst/>
          <a:ahLst/>
          <a:cxnLst/>
          <a:rect l="0" t="0" r="0" b="0"/>
          <a:pathLst>
            <a:path>
              <a:moveTo>
                <a:pt x="0" y="0"/>
              </a:moveTo>
              <a:lnTo>
                <a:pt x="777040" y="0"/>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55AC95D-B349-44BF-8192-FB14DC027534}">
      <dsp:nvSpPr>
        <dsp:cNvPr id="0" name=""/>
        <dsp:cNvSpPr/>
      </dsp:nvSpPr>
      <dsp:spPr>
        <a:xfrm>
          <a:off x="1853250" y="3372761"/>
          <a:ext cx="909718" cy="909718"/>
        </a:xfrm>
        <a:prstGeom prst="roundRect">
          <a:avLst/>
        </a:prstGeom>
        <a:solidFill>
          <a:schemeClr val="accent4">
            <a:hueOff val="-4464770"/>
            <a:satOff val="26899"/>
            <a:lumOff val="215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lvl="0" algn="ctr" defTabSz="711200" rtl="1">
            <a:lnSpc>
              <a:spcPct val="90000"/>
            </a:lnSpc>
            <a:spcBef>
              <a:spcPct val="0"/>
            </a:spcBef>
            <a:spcAft>
              <a:spcPct val="35000"/>
            </a:spcAft>
          </a:pPr>
          <a:r>
            <a:rPr lang="ar-EG" sz="1600" kern="1200" dirty="0" smtClean="0"/>
            <a:t>ما يطلب به التصديق أو التصور</a:t>
          </a:r>
          <a:endParaRPr lang="ar-EG" sz="1600" kern="1200" dirty="0"/>
        </a:p>
      </dsp:txBody>
      <dsp:txXfrm>
        <a:off x="1897659" y="3417170"/>
        <a:ext cx="820900" cy="8209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38EF2B9-B900-4CEB-A544-691ABC3649A1}">
      <dsp:nvSpPr>
        <dsp:cNvPr id="0" name=""/>
        <dsp:cNvSpPr/>
      </dsp:nvSpPr>
      <dsp:spPr>
        <a:xfrm>
          <a:off x="851296" y="49"/>
          <a:ext cx="1098351" cy="1098351"/>
        </a:xfrm>
        <a:prstGeom prst="ellipse">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rtl="1">
            <a:lnSpc>
              <a:spcPct val="90000"/>
            </a:lnSpc>
            <a:spcBef>
              <a:spcPct val="0"/>
            </a:spcBef>
            <a:spcAft>
              <a:spcPct val="35000"/>
            </a:spcAft>
          </a:pPr>
          <a:r>
            <a:rPr lang="ar-EG" sz="2400" kern="1200" dirty="0" smtClean="0"/>
            <a:t>التسوية</a:t>
          </a:r>
          <a:endParaRPr lang="ar-EG" sz="2400" kern="1200" dirty="0"/>
        </a:p>
      </dsp:txBody>
      <dsp:txXfrm>
        <a:off x="1012146" y="160899"/>
        <a:ext cx="776651" cy="776651"/>
      </dsp:txXfrm>
    </dsp:sp>
    <dsp:sp modelId="{C05F671B-5109-4133-A937-B0AF08F6DC3E}">
      <dsp:nvSpPr>
        <dsp:cNvPr id="0" name=""/>
        <dsp:cNvSpPr/>
      </dsp:nvSpPr>
      <dsp:spPr>
        <a:xfrm rot="10800000">
          <a:off x="1208261" y="1240225"/>
          <a:ext cx="384423" cy="300668"/>
        </a:xfrm>
        <a:prstGeom prst="triangle">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DB2D14DA-E3CF-49C4-9B6A-961ABAB5A65D}">
      <dsp:nvSpPr>
        <dsp:cNvPr id="0" name=""/>
        <dsp:cNvSpPr/>
      </dsp:nvSpPr>
      <dsp:spPr>
        <a:xfrm>
          <a:off x="1034172" y="1665699"/>
          <a:ext cx="732600" cy="732600"/>
        </a:xfrm>
        <a:prstGeom prst="ellipse">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rtl="1">
            <a:lnSpc>
              <a:spcPct val="90000"/>
            </a:lnSpc>
            <a:spcBef>
              <a:spcPct val="0"/>
            </a:spcBef>
            <a:spcAft>
              <a:spcPct val="35000"/>
            </a:spcAft>
          </a:pPr>
          <a:r>
            <a:rPr lang="ar-EG" sz="1200" kern="1200" dirty="0" smtClean="0"/>
            <a:t>الاستئناس</a:t>
          </a:r>
          <a:endParaRPr lang="ar-EG" sz="1200" kern="1200" dirty="0"/>
        </a:p>
      </dsp:txBody>
      <dsp:txXfrm>
        <a:off x="1141459" y="1772986"/>
        <a:ext cx="518026" cy="518026"/>
      </dsp:txXfrm>
    </dsp:sp>
    <dsp:sp modelId="{1FFFA351-593F-49BC-8040-E6C9685BDCC1}">
      <dsp:nvSpPr>
        <dsp:cNvPr id="0" name=""/>
        <dsp:cNvSpPr/>
      </dsp:nvSpPr>
      <dsp:spPr>
        <a:xfrm rot="10800000">
          <a:off x="1208261" y="2631562"/>
          <a:ext cx="384423" cy="300668"/>
        </a:xfrm>
        <a:prstGeom prst="triangle">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4607148C-BD5B-4D73-A82E-9BF6EF617BBD}">
      <dsp:nvSpPr>
        <dsp:cNvPr id="0" name=""/>
        <dsp:cNvSpPr/>
      </dsp:nvSpPr>
      <dsp:spPr>
        <a:xfrm>
          <a:off x="1034172" y="3148474"/>
          <a:ext cx="732600" cy="732600"/>
        </a:xfrm>
        <a:prstGeom prst="ellipse">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rtl="1">
            <a:lnSpc>
              <a:spcPct val="90000"/>
            </a:lnSpc>
            <a:spcBef>
              <a:spcPct val="0"/>
            </a:spcBef>
            <a:spcAft>
              <a:spcPct val="35000"/>
            </a:spcAft>
          </a:pPr>
          <a:r>
            <a:rPr lang="ar-EG" sz="1200" kern="1200" dirty="0" smtClean="0"/>
            <a:t>التعظيم</a:t>
          </a:r>
          <a:endParaRPr lang="ar-EG" sz="1200" kern="1200" dirty="0"/>
        </a:p>
      </dsp:txBody>
      <dsp:txXfrm>
        <a:off x="1141459" y="3255761"/>
        <a:ext cx="518026" cy="518026"/>
      </dsp:txXfrm>
    </dsp:sp>
    <dsp:sp modelId="{F2D73960-53E0-4BD5-A4A1-79B5ACC96A68}">
      <dsp:nvSpPr>
        <dsp:cNvPr id="0" name=""/>
        <dsp:cNvSpPr/>
      </dsp:nvSpPr>
      <dsp:spPr>
        <a:xfrm rot="5400000">
          <a:off x="2040534" y="3364440"/>
          <a:ext cx="384423" cy="300668"/>
        </a:xfrm>
        <a:prstGeom prst="triangle">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CFCF1BEA-6485-4B6C-B4BC-37D1DB7B04A6}">
      <dsp:nvSpPr>
        <dsp:cNvPr id="0" name=""/>
        <dsp:cNvSpPr/>
      </dsp:nvSpPr>
      <dsp:spPr>
        <a:xfrm>
          <a:off x="2681699" y="3148474"/>
          <a:ext cx="732600" cy="732600"/>
        </a:xfrm>
        <a:prstGeom prst="ellipse">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rtl="1">
            <a:lnSpc>
              <a:spcPct val="90000"/>
            </a:lnSpc>
            <a:spcBef>
              <a:spcPct val="0"/>
            </a:spcBef>
            <a:spcAft>
              <a:spcPct val="35000"/>
            </a:spcAft>
          </a:pPr>
          <a:r>
            <a:rPr lang="ar-EG" sz="1200" kern="1200" dirty="0" smtClean="0"/>
            <a:t>التهويل</a:t>
          </a:r>
          <a:endParaRPr lang="ar-EG" sz="1200" kern="1200" dirty="0"/>
        </a:p>
      </dsp:txBody>
      <dsp:txXfrm>
        <a:off x="2788986" y="3255761"/>
        <a:ext cx="518026" cy="518026"/>
      </dsp:txXfrm>
    </dsp:sp>
    <dsp:sp modelId="{8CFFB0C1-94FF-47A6-8846-FFC555319B85}">
      <dsp:nvSpPr>
        <dsp:cNvPr id="0" name=""/>
        <dsp:cNvSpPr/>
      </dsp:nvSpPr>
      <dsp:spPr>
        <a:xfrm>
          <a:off x="2855788" y="2614543"/>
          <a:ext cx="384423" cy="300668"/>
        </a:xfrm>
        <a:prstGeom prst="triangle">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FF67B883-4EBB-4FB9-84A5-9D103137484C}">
      <dsp:nvSpPr>
        <dsp:cNvPr id="0" name=""/>
        <dsp:cNvSpPr/>
      </dsp:nvSpPr>
      <dsp:spPr>
        <a:xfrm>
          <a:off x="2681699" y="1665699"/>
          <a:ext cx="732600" cy="732600"/>
        </a:xfrm>
        <a:prstGeom prst="ellipse">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rtl="1">
            <a:lnSpc>
              <a:spcPct val="90000"/>
            </a:lnSpc>
            <a:spcBef>
              <a:spcPct val="0"/>
            </a:spcBef>
            <a:spcAft>
              <a:spcPct val="35000"/>
            </a:spcAft>
          </a:pPr>
          <a:r>
            <a:rPr lang="ar-EG" sz="1200" kern="1200" dirty="0" smtClean="0"/>
            <a:t>التشويق</a:t>
          </a:r>
          <a:endParaRPr lang="ar-EG" sz="1200" kern="1200" dirty="0"/>
        </a:p>
      </dsp:txBody>
      <dsp:txXfrm>
        <a:off x="2788986" y="1772986"/>
        <a:ext cx="518026" cy="518026"/>
      </dsp:txXfrm>
    </dsp:sp>
    <dsp:sp modelId="{8D210517-B4DB-450B-8791-2894C81DEFDF}">
      <dsp:nvSpPr>
        <dsp:cNvPr id="0" name=""/>
        <dsp:cNvSpPr/>
      </dsp:nvSpPr>
      <dsp:spPr>
        <a:xfrm>
          <a:off x="2855788" y="1131769"/>
          <a:ext cx="384423" cy="300668"/>
        </a:xfrm>
        <a:prstGeom prst="triangle">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814F2B2A-B67F-4F00-968E-427C8AE571DC}">
      <dsp:nvSpPr>
        <dsp:cNvPr id="0" name=""/>
        <dsp:cNvSpPr/>
      </dsp:nvSpPr>
      <dsp:spPr>
        <a:xfrm>
          <a:off x="2681699" y="182925"/>
          <a:ext cx="732600" cy="732600"/>
        </a:xfrm>
        <a:prstGeom prst="ellipse">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rtl="1">
            <a:lnSpc>
              <a:spcPct val="90000"/>
            </a:lnSpc>
            <a:spcBef>
              <a:spcPct val="0"/>
            </a:spcBef>
            <a:spcAft>
              <a:spcPct val="35000"/>
            </a:spcAft>
          </a:pPr>
          <a:r>
            <a:rPr lang="ar-EG" sz="1200" kern="1200" dirty="0" smtClean="0"/>
            <a:t>النهي</a:t>
          </a:r>
          <a:endParaRPr lang="ar-EG" sz="1200" kern="1200" dirty="0"/>
        </a:p>
      </dsp:txBody>
      <dsp:txXfrm>
        <a:off x="2788986" y="290212"/>
        <a:ext cx="518026" cy="518026"/>
      </dsp:txXfrm>
    </dsp:sp>
    <dsp:sp modelId="{8064DFA9-ABDA-4AD4-AAE5-6232F5865753}">
      <dsp:nvSpPr>
        <dsp:cNvPr id="0" name=""/>
        <dsp:cNvSpPr/>
      </dsp:nvSpPr>
      <dsp:spPr>
        <a:xfrm rot="5400000">
          <a:off x="3688061" y="398891"/>
          <a:ext cx="384423" cy="300668"/>
        </a:xfrm>
        <a:prstGeom prst="triangle">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EA194B98-86B4-4454-9983-6C639B05D37B}">
      <dsp:nvSpPr>
        <dsp:cNvPr id="0" name=""/>
        <dsp:cNvSpPr/>
      </dsp:nvSpPr>
      <dsp:spPr>
        <a:xfrm>
          <a:off x="4329227" y="182925"/>
          <a:ext cx="732600" cy="732600"/>
        </a:xfrm>
        <a:prstGeom prst="ellipse">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rtl="1">
            <a:lnSpc>
              <a:spcPct val="90000"/>
            </a:lnSpc>
            <a:spcBef>
              <a:spcPct val="0"/>
            </a:spcBef>
            <a:spcAft>
              <a:spcPct val="35000"/>
            </a:spcAft>
          </a:pPr>
          <a:r>
            <a:rPr lang="ar-EG" sz="1200" kern="1200" dirty="0" smtClean="0"/>
            <a:t>الأمر</a:t>
          </a:r>
          <a:endParaRPr lang="ar-EG" sz="1200" kern="1200" dirty="0"/>
        </a:p>
      </dsp:txBody>
      <dsp:txXfrm>
        <a:off x="4436514" y="290212"/>
        <a:ext cx="518026" cy="518026"/>
      </dsp:txXfrm>
    </dsp:sp>
    <dsp:sp modelId="{1B6AA98C-6FE8-44EE-95B3-2219E1FC667C}">
      <dsp:nvSpPr>
        <dsp:cNvPr id="0" name=""/>
        <dsp:cNvSpPr/>
      </dsp:nvSpPr>
      <dsp:spPr>
        <a:xfrm rot="10800000">
          <a:off x="4503315" y="1148788"/>
          <a:ext cx="384423" cy="300668"/>
        </a:xfrm>
        <a:prstGeom prst="triangle">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1C1337D8-7A1B-45C9-85BF-0D632D57B2D8}">
      <dsp:nvSpPr>
        <dsp:cNvPr id="0" name=""/>
        <dsp:cNvSpPr/>
      </dsp:nvSpPr>
      <dsp:spPr>
        <a:xfrm>
          <a:off x="4329227" y="1665699"/>
          <a:ext cx="732600" cy="732600"/>
        </a:xfrm>
        <a:prstGeom prst="ellipse">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rtl="1">
            <a:lnSpc>
              <a:spcPct val="90000"/>
            </a:lnSpc>
            <a:spcBef>
              <a:spcPct val="0"/>
            </a:spcBef>
            <a:spcAft>
              <a:spcPct val="35000"/>
            </a:spcAft>
          </a:pPr>
          <a:r>
            <a:rPr lang="ar-EG" sz="1200" kern="1200" dirty="0" smtClean="0"/>
            <a:t>النفي</a:t>
          </a:r>
          <a:endParaRPr lang="ar-EG" sz="1200" kern="1200" dirty="0"/>
        </a:p>
      </dsp:txBody>
      <dsp:txXfrm>
        <a:off x="4436514" y="1772986"/>
        <a:ext cx="518026" cy="518026"/>
      </dsp:txXfrm>
    </dsp:sp>
    <dsp:sp modelId="{0E14D549-9EE6-42E6-B42A-936C5434AC5D}">
      <dsp:nvSpPr>
        <dsp:cNvPr id="0" name=""/>
        <dsp:cNvSpPr/>
      </dsp:nvSpPr>
      <dsp:spPr>
        <a:xfrm rot="10800000">
          <a:off x="4503315" y="2540124"/>
          <a:ext cx="384423" cy="300668"/>
        </a:xfrm>
        <a:prstGeom prst="triangle">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9B5E2DBE-A38C-4D5F-8A8A-360E3EF5FBA9}">
      <dsp:nvSpPr>
        <dsp:cNvPr id="0" name=""/>
        <dsp:cNvSpPr/>
      </dsp:nvSpPr>
      <dsp:spPr>
        <a:xfrm>
          <a:off x="4146351" y="2965598"/>
          <a:ext cx="1098351" cy="1098351"/>
        </a:xfrm>
        <a:prstGeom prst="ellipse">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rtl="1">
            <a:lnSpc>
              <a:spcPct val="90000"/>
            </a:lnSpc>
            <a:spcBef>
              <a:spcPct val="0"/>
            </a:spcBef>
            <a:spcAft>
              <a:spcPct val="35000"/>
            </a:spcAft>
          </a:pPr>
          <a:r>
            <a:rPr lang="ar-EG" sz="2400" kern="1200" dirty="0" smtClean="0"/>
            <a:t>التقرير</a:t>
          </a:r>
          <a:endParaRPr lang="ar-EG" sz="2400" kern="1200" dirty="0"/>
        </a:p>
      </dsp:txBody>
      <dsp:txXfrm>
        <a:off x="4307201" y="3126448"/>
        <a:ext cx="776651" cy="77665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5612D6D-EEB3-4DD6-AE9A-7F25BD0DD7B8}">
      <dsp:nvSpPr>
        <dsp:cNvPr id="0" name=""/>
        <dsp:cNvSpPr/>
      </dsp:nvSpPr>
      <dsp:spPr>
        <a:xfrm rot="16200000">
          <a:off x="1322" y="558601"/>
          <a:ext cx="2946796" cy="2946796"/>
        </a:xfrm>
        <a:prstGeom prst="downArrow">
          <a:avLst>
            <a:gd name="adj1" fmla="val 50000"/>
            <a:gd name="adj2" fmla="val 35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6032" tIns="256032" rIns="256032" bIns="256032" numCol="1" spcCol="1270" anchor="ctr" anchorCtr="0">
          <a:noAutofit/>
        </a:bodyPr>
        <a:lstStyle/>
        <a:p>
          <a:pPr lvl="0" algn="ctr" defTabSz="1600200" rtl="1">
            <a:lnSpc>
              <a:spcPct val="90000"/>
            </a:lnSpc>
            <a:spcBef>
              <a:spcPct val="0"/>
            </a:spcBef>
            <a:spcAft>
              <a:spcPct val="35000"/>
            </a:spcAft>
          </a:pPr>
          <a:r>
            <a:rPr lang="ar-EG" sz="3600" kern="1200" dirty="0" smtClean="0"/>
            <a:t>التمني بعيد الوقوع</a:t>
          </a:r>
          <a:endParaRPr lang="ar-EG" sz="3600" kern="1200" dirty="0"/>
        </a:p>
      </dsp:txBody>
      <dsp:txXfrm rot="5400000">
        <a:off x="1323" y="1295299"/>
        <a:ext cx="2431107" cy="1473398"/>
      </dsp:txXfrm>
    </dsp:sp>
    <dsp:sp modelId="{62DFF8DC-B7D1-494D-910F-E34AC26CDFF5}">
      <dsp:nvSpPr>
        <dsp:cNvPr id="0" name=""/>
        <dsp:cNvSpPr/>
      </dsp:nvSpPr>
      <dsp:spPr>
        <a:xfrm rot="5400000">
          <a:off x="3147880" y="558601"/>
          <a:ext cx="2946796" cy="2946796"/>
        </a:xfrm>
        <a:prstGeom prst="downArrow">
          <a:avLst>
            <a:gd name="adj1" fmla="val 50000"/>
            <a:gd name="adj2" fmla="val 35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6032" tIns="256032" rIns="256032" bIns="256032" numCol="1" spcCol="1270" anchor="ctr" anchorCtr="0">
          <a:noAutofit/>
        </a:bodyPr>
        <a:lstStyle/>
        <a:p>
          <a:pPr lvl="0" algn="ctr" defTabSz="1600200" rtl="1">
            <a:lnSpc>
              <a:spcPct val="90000"/>
            </a:lnSpc>
            <a:spcBef>
              <a:spcPct val="0"/>
            </a:spcBef>
            <a:spcAft>
              <a:spcPct val="35000"/>
            </a:spcAft>
          </a:pPr>
          <a:r>
            <a:rPr lang="ar-EG" sz="3600" kern="1200" dirty="0" smtClean="0"/>
            <a:t>التمني المستحيل</a:t>
          </a:r>
          <a:endParaRPr lang="ar-EG" sz="3600" kern="1200" dirty="0"/>
        </a:p>
      </dsp:txBody>
      <dsp:txXfrm rot="-5400000">
        <a:off x="3663570" y="1295300"/>
        <a:ext cx="2431107" cy="1473398"/>
      </dsp:txXfrm>
    </dsp:sp>
  </dsp:spTree>
</dsp:drawing>
</file>

<file path=ppt/diagrams/layout1.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bProcess2">
  <dgm:title val=""/>
  <dgm:desc val=""/>
  <dgm:catLst>
    <dgm:cat type="process" pri="24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dgm:varLst>
    <dgm:choose name="Name0">
      <dgm:if name="Name1" func="var" arg="dir" op="equ" val="norm">
        <dgm:alg type="snake">
          <dgm:param type="grDir" val="tL"/>
          <dgm:param type="flowDir" val="col"/>
          <dgm:param type="contDir" val="revDir"/>
        </dgm:alg>
      </dgm:if>
      <dgm:else name="Name2">
        <dgm:alg type="snake">
          <dgm:param type="grDir" val="tR"/>
          <dgm:param type="flowDir" val="col"/>
          <dgm:param type="contDir" val="revDir"/>
        </dgm:alg>
      </dgm:else>
    </dgm:choose>
    <dgm:shape xmlns:r="http://schemas.openxmlformats.org/officeDocument/2006/relationships" r:blip="">
      <dgm:adjLst/>
    </dgm:shape>
    <dgm:presOf/>
    <dgm:constrLst>
      <dgm:constr type="w" for="ch" forName="firstNode" refType="w"/>
      <dgm:constr type="w" for="ch" forName="lastNode" refType="w" refFor="ch" refForName="firstNode" op="equ"/>
      <dgm:constr type="w" for="ch" forName="middleNode" refType="w" refFor="ch" refForName="firstNode" op="equ"/>
      <dgm:constr type="h" for="ch" ptType="sibTrans" refType="w" refFor="ch" refForName="middleNode" op="equ" fact="0.35"/>
      <dgm:constr type="sp" refType="w" refFor="ch" refForName="middleNode" fact="0.5"/>
      <dgm:constr type="connDist" for="des" ptType="sibTrans" op="equ"/>
      <dgm:constr type="primFontSz" for="ch" forName="firstNode" val="65"/>
      <dgm:constr type="primFontSz" for="ch" forName="lastNode" refType="primFontSz" refFor="ch" refForName="firstNode" op="equ"/>
      <dgm:constr type="primFontSz" for="des" forName="shape" val="65"/>
      <dgm:constr type="primFontSz" for="des" forName="shape" refType="primFontSz" refFor="ch" refForName="firstNode" op="lte"/>
      <dgm:constr type="primFontSz" for="des" forName="shape" refType="primFontSz" refFor="ch" refForName="lastNode" op="lte"/>
    </dgm:constrLst>
    <dgm:ruleLst/>
    <dgm:forEach name="Name3" axis="ch" ptType="node">
      <dgm:choose name="Name4">
        <dgm:if name="Name5" axis="self" ptType="node" func="pos" op="equ" val="1">
          <dgm:layoutNode name="first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if name="Name6" axis="self" ptType="node" func="revPos" op="equ" val="1">
          <dgm:layoutNode name="last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7">
          <dgm:layoutNode name="middleNode">
            <dgm:alg type="composite"/>
            <dgm:shape xmlns:r="http://schemas.openxmlformats.org/officeDocument/2006/relationships" r:blip="">
              <dgm:adjLst/>
            </dgm:shape>
            <dgm:presOf/>
            <dgm:constrLst>
              <dgm:constr type="h" refType="w"/>
              <dgm:constr type="w" for="ch" forName="padding" refType="w"/>
              <dgm:constr type="h" for="ch" forName="padding" refType="h"/>
              <dgm:constr type="w" for="ch" forName="shape" refType="w" fact="0.667"/>
              <dgm:constr type="h" for="ch" forName="shape" refType="h" fact="0.667"/>
              <dgm:constr type="ctrX" for="ch" forName="shape" refType="w" fact="0.5"/>
              <dgm:constr type="ctrY" for="ch" forName="shape" refType="h" fact="0.5"/>
            </dgm:constrLst>
            <dgm:ruleLst/>
            <dgm:layoutNode name="padding">
              <dgm:alg type="sp"/>
              <dgm:shape xmlns:r="http://schemas.openxmlformats.org/officeDocument/2006/relationships" type="ellipse" r:blip="" hideGeom="1">
                <dgm:adjLst/>
              </dgm:shape>
              <dgm:presOf/>
              <dgm:constrLst/>
              <dgm:ruleLst/>
            </dgm:layoutNode>
            <dgm:layoutNode name="shap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else>
      </dgm:choose>
      <dgm:forEach name="Name8" axis="followSib" ptType="sibTrans" cnt="1">
        <dgm:layoutNode name="sibTrans">
          <dgm:choose name="Name9">
            <dgm:if name="Name10" func="var" arg="dir" op="equ" val="norm">
              <dgm:choose name="Name11">
                <dgm:if name="Name12" axis="self" ptType="sibTrans" func="pos" op="equ" val="1">
                  <dgm:alg type="conn">
                    <dgm:param type="begPts" val="auto"/>
                    <dgm:param type="endPts" val="auto"/>
                    <dgm:param type="srcNode" val="firstNode"/>
                    <dgm:param type="dstNode" val="shape"/>
                  </dgm:alg>
                </dgm:if>
                <dgm:if name="Name13" axis="self" ptType="sibTrans" func="revPos" op="equ" val="1">
                  <dgm:alg type="conn">
                    <dgm:param type="begPts" val="auto"/>
                    <dgm:param type="endPts" val="auto"/>
                    <dgm:param type="srcNode" val="shape"/>
                    <dgm:param type="dstNode" val="lastNode"/>
                  </dgm:alg>
                </dgm:if>
                <dgm:else name="Name14">
                  <dgm:alg type="conn">
                    <dgm:param type="begPts" val="auto"/>
                    <dgm:param type="endPts" val="auto"/>
                    <dgm:param type="srcNode" val="shape"/>
                    <dgm:param type="dstNode" val="shape"/>
                  </dgm:alg>
                </dgm:else>
              </dgm:choose>
            </dgm:if>
            <dgm:else name="Name15">
              <dgm:choose name="Name16">
                <dgm:if name="Name17" axis="self" ptType="sibTrans" func="pos" op="equ" val="1">
                  <dgm:alg type="conn">
                    <dgm:param type="begPts" val="auto"/>
                    <dgm:param type="endPts" val="auto"/>
                    <dgm:param type="srcNode" val="firstNode"/>
                    <dgm:param type="dstNode" val="shape"/>
                  </dgm:alg>
                </dgm:if>
                <dgm:if name="Name18" axis="self" ptType="sibTrans" func="revPos" op="equ" val="1">
                  <dgm:alg type="conn">
                    <dgm:param type="begPts" val="auto"/>
                    <dgm:param type="endPts" val="auto"/>
                    <dgm:param type="srcNode" val="shape"/>
                    <dgm:param type="dstNode" val="lastNode"/>
                  </dgm:alg>
                </dgm:if>
                <dgm:else name="Name19">
                  <dgm:alg type="conn">
                    <dgm:param type="begPts" val="auto"/>
                    <dgm:param type="endPts" val="auto"/>
                    <dgm:param type="srcNode" val="shape"/>
                    <dgm:param type="dstNode" val="shape"/>
                  </dgm:alg>
                </dgm:else>
              </dgm:choose>
            </dgm:else>
          </dgm:choose>
          <dgm:shape xmlns:r="http://schemas.openxmlformats.org/officeDocument/2006/relationships" rot="90" type="triangle" r:blip="">
            <dgm:adjLst/>
          </dgm:shape>
          <dgm:presOf axis="self"/>
          <dgm:constrLst>
            <dgm:constr type="w" refType="h"/>
            <dgm:constr type="connDist"/>
            <dgm:constr type="begPad" refType="connDist" fact="0.25"/>
            <dgm:constr type="endPad" refType="connDist" fact="0.22"/>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EG"/>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C87687BD-1215-474F-A701-1C17013A7FC8}" type="datetimeFigureOut">
              <a:rPr lang="ar-EG" smtClean="0"/>
              <a:t>21/05/1442</a:t>
            </a:fld>
            <a:endParaRPr lang="ar-EG"/>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EG"/>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EG"/>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BD415C74-503D-4EFE-8816-2F8496CCF556}" type="slidenum">
              <a:rPr lang="ar-EG" smtClean="0"/>
              <a:t>‹#›</a:t>
            </a:fld>
            <a:endParaRPr lang="ar-EG"/>
          </a:p>
        </p:txBody>
      </p:sp>
    </p:spTree>
    <p:extLst>
      <p:ext uri="{BB962C8B-B14F-4D97-AF65-F5344CB8AC3E}">
        <p14:creationId xmlns:p14="http://schemas.microsoft.com/office/powerpoint/2010/main" val="87047352"/>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EG"/>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EG"/>
          </a:p>
        </p:txBody>
      </p:sp>
      <p:sp>
        <p:nvSpPr>
          <p:cNvPr id="4" name="Date Placeholder 3"/>
          <p:cNvSpPr>
            <a:spLocks noGrp="1"/>
          </p:cNvSpPr>
          <p:nvPr>
            <p:ph type="dt" sz="half" idx="10"/>
          </p:nvPr>
        </p:nvSpPr>
        <p:spPr/>
        <p:txBody>
          <a:bodyPr/>
          <a:lstStyle/>
          <a:p>
            <a:r>
              <a:rPr lang="ar-EG" smtClean="0"/>
              <a:t>البلاغة العربية </a:t>
            </a:r>
            <a:endParaRPr lang="ar-EG"/>
          </a:p>
        </p:txBody>
      </p:sp>
      <p:sp>
        <p:nvSpPr>
          <p:cNvPr id="5" name="Footer Placeholder 4"/>
          <p:cNvSpPr>
            <a:spLocks noGrp="1"/>
          </p:cNvSpPr>
          <p:nvPr>
            <p:ph type="ftr" sz="quarter" idx="11"/>
          </p:nvPr>
        </p:nvSpPr>
        <p:spPr/>
        <p:txBody>
          <a:bodyPr/>
          <a:lstStyle/>
          <a:p>
            <a:r>
              <a:rPr lang="ar-EG" smtClean="0"/>
              <a:t>د.محمد عبد الله محمد</a:t>
            </a:r>
            <a:endParaRPr lang="ar-EG"/>
          </a:p>
        </p:txBody>
      </p:sp>
      <p:sp>
        <p:nvSpPr>
          <p:cNvPr id="6" name="Slide Number Placeholder 5"/>
          <p:cNvSpPr>
            <a:spLocks noGrp="1"/>
          </p:cNvSpPr>
          <p:nvPr>
            <p:ph type="sldNum" sz="quarter" idx="12"/>
          </p:nvPr>
        </p:nvSpPr>
        <p:spPr/>
        <p:txBody>
          <a:bodyPr/>
          <a:lstStyle/>
          <a:p>
            <a:fld id="{3DE6AA7B-24E2-4A40-8B98-A8CF70C7526F}" type="slidenum">
              <a:rPr lang="ar-EG" smtClean="0"/>
              <a:t>‹#›</a:t>
            </a:fld>
            <a:endParaRPr lang="ar-EG"/>
          </a:p>
        </p:txBody>
      </p:sp>
    </p:spTree>
    <p:extLst>
      <p:ext uri="{BB962C8B-B14F-4D97-AF65-F5344CB8AC3E}">
        <p14:creationId xmlns:p14="http://schemas.microsoft.com/office/powerpoint/2010/main" val="39443649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r>
              <a:rPr lang="ar-EG" smtClean="0"/>
              <a:t>البلاغة العربية </a:t>
            </a:r>
            <a:endParaRPr lang="ar-EG"/>
          </a:p>
        </p:txBody>
      </p:sp>
      <p:sp>
        <p:nvSpPr>
          <p:cNvPr id="5" name="Footer Placeholder 4"/>
          <p:cNvSpPr>
            <a:spLocks noGrp="1"/>
          </p:cNvSpPr>
          <p:nvPr>
            <p:ph type="ftr" sz="quarter" idx="11"/>
          </p:nvPr>
        </p:nvSpPr>
        <p:spPr/>
        <p:txBody>
          <a:bodyPr/>
          <a:lstStyle/>
          <a:p>
            <a:r>
              <a:rPr lang="ar-EG" smtClean="0"/>
              <a:t>د.محمد عبد الله محمد</a:t>
            </a:r>
            <a:endParaRPr lang="ar-EG"/>
          </a:p>
        </p:txBody>
      </p:sp>
      <p:sp>
        <p:nvSpPr>
          <p:cNvPr id="6" name="Slide Number Placeholder 5"/>
          <p:cNvSpPr>
            <a:spLocks noGrp="1"/>
          </p:cNvSpPr>
          <p:nvPr>
            <p:ph type="sldNum" sz="quarter" idx="12"/>
          </p:nvPr>
        </p:nvSpPr>
        <p:spPr/>
        <p:txBody>
          <a:bodyPr/>
          <a:lstStyle/>
          <a:p>
            <a:fld id="{3DE6AA7B-24E2-4A40-8B98-A8CF70C7526F}" type="slidenum">
              <a:rPr lang="ar-EG" smtClean="0"/>
              <a:t>‹#›</a:t>
            </a:fld>
            <a:endParaRPr lang="ar-EG"/>
          </a:p>
        </p:txBody>
      </p:sp>
    </p:spTree>
    <p:extLst>
      <p:ext uri="{BB962C8B-B14F-4D97-AF65-F5344CB8AC3E}">
        <p14:creationId xmlns:p14="http://schemas.microsoft.com/office/powerpoint/2010/main" val="23124375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EG"/>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r>
              <a:rPr lang="ar-EG" smtClean="0"/>
              <a:t>البلاغة العربية </a:t>
            </a:r>
            <a:endParaRPr lang="ar-EG"/>
          </a:p>
        </p:txBody>
      </p:sp>
      <p:sp>
        <p:nvSpPr>
          <p:cNvPr id="5" name="Footer Placeholder 4"/>
          <p:cNvSpPr>
            <a:spLocks noGrp="1"/>
          </p:cNvSpPr>
          <p:nvPr>
            <p:ph type="ftr" sz="quarter" idx="11"/>
          </p:nvPr>
        </p:nvSpPr>
        <p:spPr/>
        <p:txBody>
          <a:bodyPr/>
          <a:lstStyle/>
          <a:p>
            <a:r>
              <a:rPr lang="ar-EG" smtClean="0"/>
              <a:t>د.محمد عبد الله محمد</a:t>
            </a:r>
            <a:endParaRPr lang="ar-EG"/>
          </a:p>
        </p:txBody>
      </p:sp>
      <p:sp>
        <p:nvSpPr>
          <p:cNvPr id="6" name="Slide Number Placeholder 5"/>
          <p:cNvSpPr>
            <a:spLocks noGrp="1"/>
          </p:cNvSpPr>
          <p:nvPr>
            <p:ph type="sldNum" sz="quarter" idx="12"/>
          </p:nvPr>
        </p:nvSpPr>
        <p:spPr/>
        <p:txBody>
          <a:bodyPr/>
          <a:lstStyle/>
          <a:p>
            <a:fld id="{3DE6AA7B-24E2-4A40-8B98-A8CF70C7526F}" type="slidenum">
              <a:rPr lang="ar-EG" smtClean="0"/>
              <a:t>‹#›</a:t>
            </a:fld>
            <a:endParaRPr lang="ar-EG"/>
          </a:p>
        </p:txBody>
      </p:sp>
    </p:spTree>
    <p:extLst>
      <p:ext uri="{BB962C8B-B14F-4D97-AF65-F5344CB8AC3E}">
        <p14:creationId xmlns:p14="http://schemas.microsoft.com/office/powerpoint/2010/main" val="6813484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r>
              <a:rPr lang="ar-EG" smtClean="0"/>
              <a:t>البلاغة العربية </a:t>
            </a:r>
            <a:endParaRPr lang="ar-EG"/>
          </a:p>
        </p:txBody>
      </p:sp>
      <p:sp>
        <p:nvSpPr>
          <p:cNvPr id="5" name="Footer Placeholder 4"/>
          <p:cNvSpPr>
            <a:spLocks noGrp="1"/>
          </p:cNvSpPr>
          <p:nvPr>
            <p:ph type="ftr" sz="quarter" idx="11"/>
          </p:nvPr>
        </p:nvSpPr>
        <p:spPr/>
        <p:txBody>
          <a:bodyPr/>
          <a:lstStyle/>
          <a:p>
            <a:r>
              <a:rPr lang="ar-EG" smtClean="0"/>
              <a:t>د.محمد عبد الله محمد</a:t>
            </a:r>
            <a:endParaRPr lang="ar-EG"/>
          </a:p>
        </p:txBody>
      </p:sp>
      <p:sp>
        <p:nvSpPr>
          <p:cNvPr id="6" name="Slide Number Placeholder 5"/>
          <p:cNvSpPr>
            <a:spLocks noGrp="1"/>
          </p:cNvSpPr>
          <p:nvPr>
            <p:ph type="sldNum" sz="quarter" idx="12"/>
          </p:nvPr>
        </p:nvSpPr>
        <p:spPr/>
        <p:txBody>
          <a:bodyPr/>
          <a:lstStyle/>
          <a:p>
            <a:fld id="{3DE6AA7B-24E2-4A40-8B98-A8CF70C7526F}" type="slidenum">
              <a:rPr lang="ar-EG" smtClean="0"/>
              <a:t>‹#›</a:t>
            </a:fld>
            <a:endParaRPr lang="ar-EG"/>
          </a:p>
        </p:txBody>
      </p:sp>
    </p:spTree>
    <p:extLst>
      <p:ext uri="{BB962C8B-B14F-4D97-AF65-F5344CB8AC3E}">
        <p14:creationId xmlns:p14="http://schemas.microsoft.com/office/powerpoint/2010/main" val="19688699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E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ar-EG" smtClean="0"/>
              <a:t>البلاغة العربية </a:t>
            </a:r>
            <a:endParaRPr lang="ar-EG"/>
          </a:p>
        </p:txBody>
      </p:sp>
      <p:sp>
        <p:nvSpPr>
          <p:cNvPr id="5" name="Footer Placeholder 4"/>
          <p:cNvSpPr>
            <a:spLocks noGrp="1"/>
          </p:cNvSpPr>
          <p:nvPr>
            <p:ph type="ftr" sz="quarter" idx="11"/>
          </p:nvPr>
        </p:nvSpPr>
        <p:spPr/>
        <p:txBody>
          <a:bodyPr/>
          <a:lstStyle/>
          <a:p>
            <a:r>
              <a:rPr lang="ar-EG" smtClean="0"/>
              <a:t>د.محمد عبد الله محمد</a:t>
            </a:r>
            <a:endParaRPr lang="ar-EG"/>
          </a:p>
        </p:txBody>
      </p:sp>
      <p:sp>
        <p:nvSpPr>
          <p:cNvPr id="6" name="Slide Number Placeholder 5"/>
          <p:cNvSpPr>
            <a:spLocks noGrp="1"/>
          </p:cNvSpPr>
          <p:nvPr>
            <p:ph type="sldNum" sz="quarter" idx="12"/>
          </p:nvPr>
        </p:nvSpPr>
        <p:spPr/>
        <p:txBody>
          <a:bodyPr/>
          <a:lstStyle/>
          <a:p>
            <a:fld id="{3DE6AA7B-24E2-4A40-8B98-A8CF70C7526F}" type="slidenum">
              <a:rPr lang="ar-EG" smtClean="0"/>
              <a:t>‹#›</a:t>
            </a:fld>
            <a:endParaRPr lang="ar-EG"/>
          </a:p>
        </p:txBody>
      </p:sp>
    </p:spTree>
    <p:extLst>
      <p:ext uri="{BB962C8B-B14F-4D97-AF65-F5344CB8AC3E}">
        <p14:creationId xmlns:p14="http://schemas.microsoft.com/office/powerpoint/2010/main" val="4339794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Date Placeholder 4"/>
          <p:cNvSpPr>
            <a:spLocks noGrp="1"/>
          </p:cNvSpPr>
          <p:nvPr>
            <p:ph type="dt" sz="half" idx="10"/>
          </p:nvPr>
        </p:nvSpPr>
        <p:spPr/>
        <p:txBody>
          <a:bodyPr/>
          <a:lstStyle/>
          <a:p>
            <a:r>
              <a:rPr lang="ar-EG" smtClean="0"/>
              <a:t>البلاغة العربية </a:t>
            </a:r>
            <a:endParaRPr lang="ar-EG"/>
          </a:p>
        </p:txBody>
      </p:sp>
      <p:sp>
        <p:nvSpPr>
          <p:cNvPr id="6" name="Footer Placeholder 5"/>
          <p:cNvSpPr>
            <a:spLocks noGrp="1"/>
          </p:cNvSpPr>
          <p:nvPr>
            <p:ph type="ftr" sz="quarter" idx="11"/>
          </p:nvPr>
        </p:nvSpPr>
        <p:spPr/>
        <p:txBody>
          <a:bodyPr/>
          <a:lstStyle/>
          <a:p>
            <a:r>
              <a:rPr lang="ar-EG" smtClean="0"/>
              <a:t>د.محمد عبد الله محمد</a:t>
            </a:r>
            <a:endParaRPr lang="ar-EG"/>
          </a:p>
        </p:txBody>
      </p:sp>
      <p:sp>
        <p:nvSpPr>
          <p:cNvPr id="7" name="Slide Number Placeholder 6"/>
          <p:cNvSpPr>
            <a:spLocks noGrp="1"/>
          </p:cNvSpPr>
          <p:nvPr>
            <p:ph type="sldNum" sz="quarter" idx="12"/>
          </p:nvPr>
        </p:nvSpPr>
        <p:spPr/>
        <p:txBody>
          <a:bodyPr/>
          <a:lstStyle/>
          <a:p>
            <a:fld id="{3DE6AA7B-24E2-4A40-8B98-A8CF70C7526F}" type="slidenum">
              <a:rPr lang="ar-EG" smtClean="0"/>
              <a:t>‹#›</a:t>
            </a:fld>
            <a:endParaRPr lang="ar-EG"/>
          </a:p>
        </p:txBody>
      </p:sp>
    </p:spTree>
    <p:extLst>
      <p:ext uri="{BB962C8B-B14F-4D97-AF65-F5344CB8AC3E}">
        <p14:creationId xmlns:p14="http://schemas.microsoft.com/office/powerpoint/2010/main" val="23930149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E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7" name="Date Placeholder 6"/>
          <p:cNvSpPr>
            <a:spLocks noGrp="1"/>
          </p:cNvSpPr>
          <p:nvPr>
            <p:ph type="dt" sz="half" idx="10"/>
          </p:nvPr>
        </p:nvSpPr>
        <p:spPr/>
        <p:txBody>
          <a:bodyPr/>
          <a:lstStyle/>
          <a:p>
            <a:r>
              <a:rPr lang="ar-EG" smtClean="0"/>
              <a:t>البلاغة العربية </a:t>
            </a:r>
            <a:endParaRPr lang="ar-EG"/>
          </a:p>
        </p:txBody>
      </p:sp>
      <p:sp>
        <p:nvSpPr>
          <p:cNvPr id="8" name="Footer Placeholder 7"/>
          <p:cNvSpPr>
            <a:spLocks noGrp="1"/>
          </p:cNvSpPr>
          <p:nvPr>
            <p:ph type="ftr" sz="quarter" idx="11"/>
          </p:nvPr>
        </p:nvSpPr>
        <p:spPr/>
        <p:txBody>
          <a:bodyPr/>
          <a:lstStyle/>
          <a:p>
            <a:r>
              <a:rPr lang="ar-EG" smtClean="0"/>
              <a:t>د.محمد عبد الله محمد</a:t>
            </a:r>
            <a:endParaRPr lang="ar-EG"/>
          </a:p>
        </p:txBody>
      </p:sp>
      <p:sp>
        <p:nvSpPr>
          <p:cNvPr id="9" name="Slide Number Placeholder 8"/>
          <p:cNvSpPr>
            <a:spLocks noGrp="1"/>
          </p:cNvSpPr>
          <p:nvPr>
            <p:ph type="sldNum" sz="quarter" idx="12"/>
          </p:nvPr>
        </p:nvSpPr>
        <p:spPr/>
        <p:txBody>
          <a:bodyPr/>
          <a:lstStyle/>
          <a:p>
            <a:fld id="{3DE6AA7B-24E2-4A40-8B98-A8CF70C7526F}" type="slidenum">
              <a:rPr lang="ar-EG" smtClean="0"/>
              <a:t>‹#›</a:t>
            </a:fld>
            <a:endParaRPr lang="ar-EG"/>
          </a:p>
        </p:txBody>
      </p:sp>
    </p:spTree>
    <p:extLst>
      <p:ext uri="{BB962C8B-B14F-4D97-AF65-F5344CB8AC3E}">
        <p14:creationId xmlns:p14="http://schemas.microsoft.com/office/powerpoint/2010/main" val="21757152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Date Placeholder 2"/>
          <p:cNvSpPr>
            <a:spLocks noGrp="1"/>
          </p:cNvSpPr>
          <p:nvPr>
            <p:ph type="dt" sz="half" idx="10"/>
          </p:nvPr>
        </p:nvSpPr>
        <p:spPr/>
        <p:txBody>
          <a:bodyPr/>
          <a:lstStyle/>
          <a:p>
            <a:r>
              <a:rPr lang="ar-EG" smtClean="0"/>
              <a:t>البلاغة العربية </a:t>
            </a:r>
            <a:endParaRPr lang="ar-EG"/>
          </a:p>
        </p:txBody>
      </p:sp>
      <p:sp>
        <p:nvSpPr>
          <p:cNvPr id="4" name="Footer Placeholder 3"/>
          <p:cNvSpPr>
            <a:spLocks noGrp="1"/>
          </p:cNvSpPr>
          <p:nvPr>
            <p:ph type="ftr" sz="quarter" idx="11"/>
          </p:nvPr>
        </p:nvSpPr>
        <p:spPr/>
        <p:txBody>
          <a:bodyPr/>
          <a:lstStyle/>
          <a:p>
            <a:r>
              <a:rPr lang="ar-EG" smtClean="0"/>
              <a:t>د.محمد عبد الله محمد</a:t>
            </a:r>
            <a:endParaRPr lang="ar-EG"/>
          </a:p>
        </p:txBody>
      </p:sp>
      <p:sp>
        <p:nvSpPr>
          <p:cNvPr id="5" name="Slide Number Placeholder 4"/>
          <p:cNvSpPr>
            <a:spLocks noGrp="1"/>
          </p:cNvSpPr>
          <p:nvPr>
            <p:ph type="sldNum" sz="quarter" idx="12"/>
          </p:nvPr>
        </p:nvSpPr>
        <p:spPr/>
        <p:txBody>
          <a:bodyPr/>
          <a:lstStyle/>
          <a:p>
            <a:fld id="{3DE6AA7B-24E2-4A40-8B98-A8CF70C7526F}" type="slidenum">
              <a:rPr lang="ar-EG" smtClean="0"/>
              <a:t>‹#›</a:t>
            </a:fld>
            <a:endParaRPr lang="ar-EG"/>
          </a:p>
        </p:txBody>
      </p:sp>
    </p:spTree>
    <p:extLst>
      <p:ext uri="{BB962C8B-B14F-4D97-AF65-F5344CB8AC3E}">
        <p14:creationId xmlns:p14="http://schemas.microsoft.com/office/powerpoint/2010/main" val="12532355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ar-EG" smtClean="0"/>
              <a:t>البلاغة العربية </a:t>
            </a:r>
            <a:endParaRPr lang="ar-EG"/>
          </a:p>
        </p:txBody>
      </p:sp>
      <p:sp>
        <p:nvSpPr>
          <p:cNvPr id="3" name="Footer Placeholder 2"/>
          <p:cNvSpPr>
            <a:spLocks noGrp="1"/>
          </p:cNvSpPr>
          <p:nvPr>
            <p:ph type="ftr" sz="quarter" idx="11"/>
          </p:nvPr>
        </p:nvSpPr>
        <p:spPr/>
        <p:txBody>
          <a:bodyPr/>
          <a:lstStyle/>
          <a:p>
            <a:r>
              <a:rPr lang="ar-EG" smtClean="0"/>
              <a:t>د.محمد عبد الله محمد</a:t>
            </a:r>
            <a:endParaRPr lang="ar-EG"/>
          </a:p>
        </p:txBody>
      </p:sp>
      <p:sp>
        <p:nvSpPr>
          <p:cNvPr id="4" name="Slide Number Placeholder 3"/>
          <p:cNvSpPr>
            <a:spLocks noGrp="1"/>
          </p:cNvSpPr>
          <p:nvPr>
            <p:ph type="sldNum" sz="quarter" idx="12"/>
          </p:nvPr>
        </p:nvSpPr>
        <p:spPr/>
        <p:txBody>
          <a:bodyPr/>
          <a:lstStyle/>
          <a:p>
            <a:fld id="{3DE6AA7B-24E2-4A40-8B98-A8CF70C7526F}" type="slidenum">
              <a:rPr lang="ar-EG" smtClean="0"/>
              <a:t>‹#›</a:t>
            </a:fld>
            <a:endParaRPr lang="ar-EG"/>
          </a:p>
        </p:txBody>
      </p:sp>
    </p:spTree>
    <p:extLst>
      <p:ext uri="{BB962C8B-B14F-4D97-AF65-F5344CB8AC3E}">
        <p14:creationId xmlns:p14="http://schemas.microsoft.com/office/powerpoint/2010/main" val="30780159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E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ar-EG" smtClean="0"/>
              <a:t>البلاغة العربية </a:t>
            </a:r>
            <a:endParaRPr lang="ar-EG"/>
          </a:p>
        </p:txBody>
      </p:sp>
      <p:sp>
        <p:nvSpPr>
          <p:cNvPr id="6" name="Footer Placeholder 5"/>
          <p:cNvSpPr>
            <a:spLocks noGrp="1"/>
          </p:cNvSpPr>
          <p:nvPr>
            <p:ph type="ftr" sz="quarter" idx="11"/>
          </p:nvPr>
        </p:nvSpPr>
        <p:spPr/>
        <p:txBody>
          <a:bodyPr/>
          <a:lstStyle/>
          <a:p>
            <a:r>
              <a:rPr lang="ar-EG" smtClean="0"/>
              <a:t>د.محمد عبد الله محمد</a:t>
            </a:r>
            <a:endParaRPr lang="ar-EG"/>
          </a:p>
        </p:txBody>
      </p:sp>
      <p:sp>
        <p:nvSpPr>
          <p:cNvPr id="7" name="Slide Number Placeholder 6"/>
          <p:cNvSpPr>
            <a:spLocks noGrp="1"/>
          </p:cNvSpPr>
          <p:nvPr>
            <p:ph type="sldNum" sz="quarter" idx="12"/>
          </p:nvPr>
        </p:nvSpPr>
        <p:spPr/>
        <p:txBody>
          <a:bodyPr/>
          <a:lstStyle/>
          <a:p>
            <a:fld id="{3DE6AA7B-24E2-4A40-8B98-A8CF70C7526F}" type="slidenum">
              <a:rPr lang="ar-EG" smtClean="0"/>
              <a:t>‹#›</a:t>
            </a:fld>
            <a:endParaRPr lang="ar-EG"/>
          </a:p>
        </p:txBody>
      </p:sp>
    </p:spTree>
    <p:extLst>
      <p:ext uri="{BB962C8B-B14F-4D97-AF65-F5344CB8AC3E}">
        <p14:creationId xmlns:p14="http://schemas.microsoft.com/office/powerpoint/2010/main" val="9449326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E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EG"/>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ar-EG" smtClean="0"/>
              <a:t>البلاغة العربية </a:t>
            </a:r>
            <a:endParaRPr lang="ar-EG"/>
          </a:p>
        </p:txBody>
      </p:sp>
      <p:sp>
        <p:nvSpPr>
          <p:cNvPr id="6" name="Footer Placeholder 5"/>
          <p:cNvSpPr>
            <a:spLocks noGrp="1"/>
          </p:cNvSpPr>
          <p:nvPr>
            <p:ph type="ftr" sz="quarter" idx="11"/>
          </p:nvPr>
        </p:nvSpPr>
        <p:spPr/>
        <p:txBody>
          <a:bodyPr/>
          <a:lstStyle/>
          <a:p>
            <a:r>
              <a:rPr lang="ar-EG" smtClean="0"/>
              <a:t>د.محمد عبد الله محمد</a:t>
            </a:r>
            <a:endParaRPr lang="ar-EG"/>
          </a:p>
        </p:txBody>
      </p:sp>
      <p:sp>
        <p:nvSpPr>
          <p:cNvPr id="7" name="Slide Number Placeholder 6"/>
          <p:cNvSpPr>
            <a:spLocks noGrp="1"/>
          </p:cNvSpPr>
          <p:nvPr>
            <p:ph type="sldNum" sz="quarter" idx="12"/>
          </p:nvPr>
        </p:nvSpPr>
        <p:spPr/>
        <p:txBody>
          <a:bodyPr/>
          <a:lstStyle/>
          <a:p>
            <a:fld id="{3DE6AA7B-24E2-4A40-8B98-A8CF70C7526F}" type="slidenum">
              <a:rPr lang="ar-EG" smtClean="0"/>
              <a:t>‹#›</a:t>
            </a:fld>
            <a:endParaRPr lang="ar-EG"/>
          </a:p>
        </p:txBody>
      </p:sp>
    </p:spTree>
    <p:extLst>
      <p:ext uri="{BB962C8B-B14F-4D97-AF65-F5344CB8AC3E}">
        <p14:creationId xmlns:p14="http://schemas.microsoft.com/office/powerpoint/2010/main" val="5832816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EG"/>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r>
              <a:rPr lang="ar-EG" smtClean="0"/>
              <a:t>البلاغة العربية </a:t>
            </a:r>
            <a:endParaRPr lang="ar-EG"/>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r>
              <a:rPr lang="ar-EG" smtClean="0"/>
              <a:t>د.محمد عبد الله محمد</a:t>
            </a:r>
            <a:endParaRPr lang="ar-EG"/>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3DE6AA7B-24E2-4A40-8B98-A8CF70C7526F}" type="slidenum">
              <a:rPr lang="ar-EG" smtClean="0"/>
              <a:t>‹#›</a:t>
            </a:fld>
            <a:endParaRPr lang="ar-EG"/>
          </a:p>
        </p:txBody>
      </p:sp>
    </p:spTree>
    <p:extLst>
      <p:ext uri="{BB962C8B-B14F-4D97-AF65-F5344CB8AC3E}">
        <p14:creationId xmlns:p14="http://schemas.microsoft.com/office/powerpoint/2010/main" val="33474839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style>
          <a:lnRef idx="1">
            <a:schemeClr val="accent5"/>
          </a:lnRef>
          <a:fillRef idx="3">
            <a:schemeClr val="accent5"/>
          </a:fillRef>
          <a:effectRef idx="2">
            <a:schemeClr val="accent5"/>
          </a:effectRef>
          <a:fontRef idx="minor">
            <a:schemeClr val="lt1"/>
          </a:fontRef>
        </p:style>
        <p:txBody>
          <a:bodyPr/>
          <a:lstStyle/>
          <a:p>
            <a:r>
              <a:rPr lang="ar-EG" b="1" dirty="0" smtClean="0">
                <a:solidFill>
                  <a:schemeClr val="tx1"/>
                </a:solidFill>
                <a:ea typeface="+mn-ea"/>
                <a:cs typeface="Arial"/>
              </a:rPr>
              <a:t>مقرر البلاغة العربية</a:t>
            </a:r>
            <a:endParaRPr lang="ar-EG" sz="3200" b="1" dirty="0">
              <a:solidFill>
                <a:schemeClr val="tx1"/>
              </a:solidFill>
            </a:endParaRPr>
          </a:p>
        </p:txBody>
      </p:sp>
      <p:sp>
        <p:nvSpPr>
          <p:cNvPr id="3" name="Subtitle 2"/>
          <p:cNvSpPr>
            <a:spLocks noGrp="1"/>
          </p:cNvSpPr>
          <p:nvPr>
            <p:ph type="subTitle" idx="1"/>
          </p:nvPr>
        </p:nvSpPr>
        <p:spPr/>
        <p:style>
          <a:lnRef idx="2">
            <a:schemeClr val="accent5"/>
          </a:lnRef>
          <a:fillRef idx="1">
            <a:schemeClr val="lt1"/>
          </a:fillRef>
          <a:effectRef idx="0">
            <a:schemeClr val="accent5"/>
          </a:effectRef>
          <a:fontRef idx="minor">
            <a:schemeClr val="dk1"/>
          </a:fontRef>
        </p:style>
        <p:txBody>
          <a:bodyPr>
            <a:normAutofit/>
          </a:bodyPr>
          <a:lstStyle/>
          <a:p>
            <a:pPr lvl="0"/>
            <a:r>
              <a:rPr lang="ar-EG" sz="3300" b="1" dirty="0">
                <a:solidFill>
                  <a:srgbClr val="0070C0"/>
                </a:solidFill>
              </a:rPr>
              <a:t>إعداد</a:t>
            </a:r>
            <a:r>
              <a:rPr lang="ar-EG" sz="3300" b="1" dirty="0" smtClean="0">
                <a:solidFill>
                  <a:srgbClr val="0070C0"/>
                </a:solidFill>
              </a:rPr>
              <a:t>: د.محمد </a:t>
            </a:r>
            <a:r>
              <a:rPr lang="ar-EG" sz="3300" b="1" dirty="0">
                <a:solidFill>
                  <a:srgbClr val="0070C0"/>
                </a:solidFill>
              </a:rPr>
              <a:t>عبد الله محمد</a:t>
            </a:r>
          </a:p>
          <a:p>
            <a:pPr lvl="0"/>
            <a:r>
              <a:rPr lang="ar-EG" sz="3300" b="1" dirty="0">
                <a:solidFill>
                  <a:srgbClr val="0070C0"/>
                </a:solidFill>
              </a:rPr>
              <a:t>قسم اللغة </a:t>
            </a:r>
            <a:r>
              <a:rPr lang="ar-EG" sz="3300" b="1" dirty="0" smtClean="0">
                <a:solidFill>
                  <a:srgbClr val="0070C0"/>
                </a:solidFill>
              </a:rPr>
              <a:t>العربية</a:t>
            </a:r>
            <a:endParaRPr lang="ar-EG"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11791" y="21318"/>
            <a:ext cx="1847850" cy="1292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Date Placeholder 3"/>
          <p:cNvSpPr>
            <a:spLocks noGrp="1"/>
          </p:cNvSpPr>
          <p:nvPr>
            <p:ph type="dt" sz="half" idx="10"/>
          </p:nvPr>
        </p:nvSpPr>
        <p:spPr/>
        <p:txBody>
          <a:bodyPr/>
          <a:lstStyle/>
          <a:p>
            <a:r>
              <a:rPr lang="ar-EG" smtClean="0"/>
              <a:t>البلاغة العربية </a:t>
            </a:r>
            <a:endParaRPr lang="ar-EG" dirty="0"/>
          </a:p>
        </p:txBody>
      </p:sp>
      <p:sp>
        <p:nvSpPr>
          <p:cNvPr id="5" name="Footer Placeholder 4"/>
          <p:cNvSpPr>
            <a:spLocks noGrp="1"/>
          </p:cNvSpPr>
          <p:nvPr>
            <p:ph type="ftr" sz="quarter" idx="11"/>
          </p:nvPr>
        </p:nvSpPr>
        <p:spPr/>
        <p:txBody>
          <a:bodyPr/>
          <a:lstStyle/>
          <a:p>
            <a:r>
              <a:rPr lang="ar-EG" b="1" smtClean="0"/>
              <a:t>د.محمد عبد الله محمد</a:t>
            </a:r>
            <a:endParaRPr lang="ar-EG" b="1" dirty="0"/>
          </a:p>
        </p:txBody>
      </p:sp>
      <p:sp>
        <p:nvSpPr>
          <p:cNvPr id="6" name="Slide Number Placeholder 5"/>
          <p:cNvSpPr>
            <a:spLocks noGrp="1"/>
          </p:cNvSpPr>
          <p:nvPr>
            <p:ph type="sldNum" sz="quarter" idx="12"/>
          </p:nvPr>
        </p:nvSpPr>
        <p:spPr/>
        <p:txBody>
          <a:bodyPr/>
          <a:lstStyle/>
          <a:p>
            <a:fld id="{3DE6AA7B-24E2-4A40-8B98-A8CF70C7526F}" type="slidenum">
              <a:rPr lang="ar-EG" smtClean="0"/>
              <a:t>1</a:t>
            </a:fld>
            <a:endParaRPr lang="ar-EG"/>
          </a:p>
        </p:txBody>
      </p:sp>
      <p:sp>
        <p:nvSpPr>
          <p:cNvPr id="7" name="Rectangle 6"/>
          <p:cNvSpPr/>
          <p:nvPr/>
        </p:nvSpPr>
        <p:spPr>
          <a:xfrm>
            <a:off x="7311791" y="1196752"/>
            <a:ext cx="1832209" cy="576064"/>
          </a:xfrm>
          <a:prstGeom prst="rect">
            <a:avLst/>
          </a:prstGeom>
          <a:ln>
            <a:noFill/>
          </a:ln>
        </p:spPr>
        <p:style>
          <a:lnRef idx="2">
            <a:schemeClr val="accent1"/>
          </a:lnRef>
          <a:fillRef idx="1">
            <a:schemeClr val="lt1"/>
          </a:fillRef>
          <a:effectRef idx="0">
            <a:schemeClr val="accent1"/>
          </a:effectRef>
          <a:fontRef idx="minor">
            <a:schemeClr val="dk1"/>
          </a:fontRef>
        </p:style>
        <p:txBody>
          <a:bodyPr rtlCol="1" anchor="ctr"/>
          <a:lstStyle/>
          <a:p>
            <a:pPr algn="ctr"/>
            <a:r>
              <a:rPr lang="ar-EG" sz="3200" b="1" dirty="0" smtClean="0">
                <a:solidFill>
                  <a:schemeClr val="tx1"/>
                </a:solidFill>
              </a:rPr>
              <a:t>كلية الآداب</a:t>
            </a:r>
            <a:endParaRPr lang="ar-EG" sz="3200" b="1" dirty="0">
              <a:solidFill>
                <a:schemeClr val="tx1"/>
              </a:solidFill>
            </a:endParaRPr>
          </a:p>
        </p:txBody>
      </p:sp>
    </p:spTree>
    <p:extLst>
      <p:ext uri="{BB962C8B-B14F-4D97-AF65-F5344CB8AC3E}">
        <p14:creationId xmlns:p14="http://schemas.microsoft.com/office/powerpoint/2010/main" val="9126544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lvl="0" indent="268605" algn="justLow">
              <a:lnSpc>
                <a:spcPct val="115000"/>
              </a:lnSpc>
              <a:spcBef>
                <a:spcPts val="600"/>
              </a:spcBef>
              <a:spcAft>
                <a:spcPts val="600"/>
              </a:spcAft>
            </a:pPr>
            <a:r>
              <a:rPr lang="ar-SA" sz="2800" dirty="0">
                <a:solidFill>
                  <a:prstClr val="black"/>
                </a:solidFill>
                <a:latin typeface="Times New Roman"/>
                <a:ea typeface="Times New Roman"/>
                <a:cs typeface="Simplified Arabic"/>
              </a:rPr>
              <a:t>هو طلبُ توجّهِ المخاطَبِ إلى المتكلّمِ بحرفٍ يفيد معنَى : ( أنادي </a:t>
            </a:r>
            <a:r>
              <a:rPr lang="ar-SA" sz="2800" dirty="0" smtClean="0">
                <a:solidFill>
                  <a:prstClr val="black"/>
                </a:solidFill>
                <a:latin typeface="Times New Roman"/>
                <a:ea typeface="Times New Roman"/>
                <a:cs typeface="Simplified Arabic"/>
              </a:rPr>
              <a:t>)</a:t>
            </a:r>
            <a:r>
              <a:rPr lang="en-US" sz="4800" dirty="0">
                <a:solidFill>
                  <a:prstClr val="black"/>
                </a:solidFill>
                <a:ea typeface="Calibri"/>
                <a:cs typeface="Arial"/>
              </a:rPr>
              <a:t/>
            </a:r>
            <a:br>
              <a:rPr lang="en-US" sz="4800" dirty="0">
                <a:solidFill>
                  <a:prstClr val="black"/>
                </a:solidFill>
                <a:ea typeface="Calibri"/>
                <a:cs typeface="Arial"/>
              </a:rPr>
            </a:br>
            <a:r>
              <a:rPr lang="ar-SA" sz="3600" dirty="0">
                <a:solidFill>
                  <a:prstClr val="black"/>
                </a:solidFill>
                <a:latin typeface="Times New Roman"/>
                <a:ea typeface="Times New Roman"/>
                <a:cs typeface="Simplified Arabic"/>
              </a:rPr>
              <a:t>وحروفُ النداءِ : الْهَمْزَةُ ، </a:t>
            </a:r>
            <a:r>
              <a:rPr lang="ar-SA" sz="3600" b="1" dirty="0">
                <a:solidFill>
                  <a:prstClr val="black"/>
                </a:solidFill>
                <a:latin typeface="Times New Roman"/>
                <a:ea typeface="Times New Roman"/>
                <a:cs typeface="Simplified Arabic"/>
              </a:rPr>
              <a:t>و"أي" ، و"يَا" ، و"آ" ، و"آي" ، و"أَيا"، و"هيَا"، و"وا" .</a:t>
            </a:r>
            <a:endParaRPr lang="en-US" sz="2400" dirty="0">
              <a:solidFill>
                <a:prstClr val="black"/>
              </a:solidFill>
              <a:ea typeface="Calibri"/>
              <a:cs typeface="Arial"/>
            </a:endParaRPr>
          </a:p>
          <a:p>
            <a:pPr lvl="0"/>
            <a:r>
              <a:rPr lang="ar-SA" sz="3600" dirty="0">
                <a:solidFill>
                  <a:prstClr val="black"/>
                </a:solidFill>
                <a:latin typeface="Times New Roman"/>
                <a:ea typeface="Times New Roman"/>
                <a:cs typeface="Simplified Arabic"/>
              </a:rPr>
              <a:t>كقوله: ( </a:t>
            </a:r>
            <a:r>
              <a:rPr lang="ar-SA" sz="3600" b="1" dirty="0">
                <a:solidFill>
                  <a:prstClr val="black"/>
                </a:solidFill>
                <a:latin typeface="Times New Roman"/>
                <a:ea typeface="Times New Roman"/>
                <a:cs typeface="Simplified Arabic"/>
              </a:rPr>
              <a:t>أسيدُ القومِ إنّي لست متّكلاً ..</a:t>
            </a:r>
            <a:r>
              <a:rPr lang="ar-SA" sz="3600" dirty="0">
                <a:solidFill>
                  <a:prstClr val="black"/>
                </a:solidFill>
                <a:latin typeface="Times New Roman"/>
                <a:ea typeface="Times New Roman"/>
                <a:cs typeface="Simplified Arabic"/>
              </a:rPr>
              <a:t>.) . </a:t>
            </a:r>
            <a:endParaRPr lang="ar-EG" sz="3600" dirty="0">
              <a:solidFill>
                <a:prstClr val="black"/>
              </a:solidFill>
              <a:latin typeface="Times New Roman"/>
              <a:ea typeface="Times New Roman"/>
              <a:cs typeface="Simplified Arabic"/>
            </a:endParaRPr>
          </a:p>
          <a:p>
            <a:pPr lvl="0"/>
            <a:r>
              <a:rPr lang="ar-SA" sz="3600" dirty="0">
                <a:solidFill>
                  <a:prstClr val="black"/>
                </a:solidFill>
                <a:latin typeface="Times New Roman"/>
                <a:ea typeface="Times New Roman"/>
                <a:cs typeface="Simplified Arabic"/>
              </a:rPr>
              <a:t> قال تعالى: ( </a:t>
            </a:r>
            <a:r>
              <a:rPr lang="ar-SA" sz="3600" b="1" dirty="0">
                <a:solidFill>
                  <a:prstClr val="black"/>
                </a:solidFill>
                <a:latin typeface="Times New Roman"/>
                <a:ea typeface="Times New Roman"/>
                <a:cs typeface="Simplified Arabic"/>
              </a:rPr>
              <a:t>يَا أَيُّهَا النَّبِيُّ اتَّقِ اللَّهَ وَلَا تُطِعِ الْكَافِرِينَ وَالْمُنَافِقِينَ</a:t>
            </a:r>
            <a:r>
              <a:rPr lang="ar-SA" sz="3600" dirty="0">
                <a:solidFill>
                  <a:prstClr val="black"/>
                </a:solidFill>
                <a:latin typeface="Times New Roman"/>
                <a:ea typeface="Times New Roman"/>
                <a:cs typeface="Simplified Arabic"/>
              </a:rPr>
              <a:t> ) </a:t>
            </a:r>
            <a:r>
              <a:rPr lang="ar-EG" sz="3600" dirty="0">
                <a:solidFill>
                  <a:prstClr val="black"/>
                </a:solidFill>
                <a:latin typeface="Times New Roman"/>
                <a:ea typeface="Times New Roman"/>
                <a:cs typeface="Simplified Arabic"/>
              </a:rPr>
              <a:t>.</a:t>
            </a:r>
          </a:p>
          <a:p>
            <a:endParaRPr lang="ar-EG" sz="6600" dirty="0"/>
          </a:p>
        </p:txBody>
      </p:sp>
      <p:sp>
        <p:nvSpPr>
          <p:cNvPr id="4" name="Date Placeholder 3"/>
          <p:cNvSpPr>
            <a:spLocks noGrp="1"/>
          </p:cNvSpPr>
          <p:nvPr>
            <p:ph type="dt" sz="half" idx="10"/>
          </p:nvPr>
        </p:nvSpPr>
        <p:spPr/>
        <p:txBody>
          <a:bodyPr/>
          <a:lstStyle/>
          <a:p>
            <a:r>
              <a:rPr lang="ar-EG" smtClean="0"/>
              <a:t>البلاغة العربية </a:t>
            </a:r>
            <a:endParaRPr lang="ar-EG"/>
          </a:p>
        </p:txBody>
      </p:sp>
      <p:sp>
        <p:nvSpPr>
          <p:cNvPr id="5" name="Footer Placeholder 4"/>
          <p:cNvSpPr>
            <a:spLocks noGrp="1"/>
          </p:cNvSpPr>
          <p:nvPr>
            <p:ph type="ftr" sz="quarter" idx="11"/>
          </p:nvPr>
        </p:nvSpPr>
        <p:spPr/>
        <p:txBody>
          <a:bodyPr/>
          <a:lstStyle/>
          <a:p>
            <a:r>
              <a:rPr lang="ar-EG" smtClean="0"/>
              <a:t>د.محمد عبد الله محمد</a:t>
            </a:r>
            <a:endParaRPr lang="ar-EG"/>
          </a:p>
        </p:txBody>
      </p:sp>
      <p:sp>
        <p:nvSpPr>
          <p:cNvPr id="6" name="Slide Number Placeholder 5"/>
          <p:cNvSpPr>
            <a:spLocks noGrp="1"/>
          </p:cNvSpPr>
          <p:nvPr>
            <p:ph type="sldNum" sz="quarter" idx="12"/>
          </p:nvPr>
        </p:nvSpPr>
        <p:spPr/>
        <p:txBody>
          <a:bodyPr/>
          <a:lstStyle/>
          <a:p>
            <a:fld id="{3DE6AA7B-24E2-4A40-8B98-A8CF70C7526F}" type="slidenum">
              <a:rPr lang="ar-EG" smtClean="0"/>
              <a:t>10</a:t>
            </a:fld>
            <a:endParaRPr lang="ar-EG"/>
          </a:p>
        </p:txBody>
      </p:sp>
      <p:sp>
        <p:nvSpPr>
          <p:cNvPr id="7" name="Title 1"/>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normAutofit/>
          </a:bodyPr>
          <a:lstStyle/>
          <a:p>
            <a:pPr marL="342900" lvl="0" indent="268605">
              <a:lnSpc>
                <a:spcPct val="115000"/>
              </a:lnSpc>
              <a:spcBef>
                <a:spcPts val="600"/>
              </a:spcBef>
              <a:spcAft>
                <a:spcPts val="600"/>
              </a:spcAft>
            </a:pPr>
            <a:r>
              <a:rPr lang="ar-SA" sz="4800" b="1" dirty="0" smtClean="0">
                <a:effectLst/>
                <a:latin typeface="Times New Roman"/>
                <a:ea typeface="Times New Roman"/>
                <a:cs typeface="DTP Naskh"/>
              </a:rPr>
              <a:t> </a:t>
            </a:r>
            <a:r>
              <a:rPr lang="ar-SA" sz="4800" b="1" dirty="0" smtClean="0">
                <a:effectLst/>
                <a:latin typeface="Times New Roman"/>
                <a:ea typeface="Times New Roman"/>
                <a:cs typeface="DTP Naskh"/>
              </a:rPr>
              <a:t>الـنـداءِ </a:t>
            </a:r>
            <a:endParaRPr lang="ar-EG" sz="4800" dirty="0"/>
          </a:p>
        </p:txBody>
      </p:sp>
    </p:spTree>
    <p:extLst>
      <p:ext uri="{BB962C8B-B14F-4D97-AF65-F5344CB8AC3E}">
        <p14:creationId xmlns:p14="http://schemas.microsoft.com/office/powerpoint/2010/main" val="1761009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normAutofit/>
          </a:bodyPr>
          <a:lstStyle/>
          <a:p>
            <a:r>
              <a:rPr lang="ar-SA" sz="4800" b="1" dirty="0">
                <a:solidFill>
                  <a:prstClr val="black"/>
                </a:solidFill>
                <a:latin typeface="Times New Roman"/>
                <a:ea typeface="Times New Roman"/>
                <a:cs typeface="DTP Naskh"/>
              </a:rPr>
              <a:t> الـنـداءِ </a:t>
            </a:r>
            <a:endParaRPr lang="ar-EG" sz="4800" dirty="0"/>
          </a:p>
        </p:txBody>
      </p:sp>
      <p:sp>
        <p:nvSpPr>
          <p:cNvPr id="3" name="Content Placeholder 2"/>
          <p:cNvSpPr>
            <a:spLocks noGrp="1"/>
          </p:cNvSpPr>
          <p:nvPr>
            <p:ph idx="1"/>
          </p:nvPr>
        </p:nvSpPr>
        <p:spPr/>
        <p:txBody>
          <a:bodyPr>
            <a:normAutofit fontScale="92500" lnSpcReduction="20000"/>
          </a:bodyPr>
          <a:lstStyle/>
          <a:p>
            <a:pPr lvl="0" indent="323215" algn="justLow">
              <a:lnSpc>
                <a:spcPct val="115000"/>
              </a:lnSpc>
              <a:spcBef>
                <a:spcPts val="600"/>
              </a:spcBef>
              <a:spcAft>
                <a:spcPts val="600"/>
              </a:spcAft>
            </a:pPr>
            <a:r>
              <a:rPr lang="ar-SA" sz="2600" b="1" dirty="0">
                <a:solidFill>
                  <a:prstClr val="black"/>
                </a:solidFill>
                <a:latin typeface="Times New Roman"/>
                <a:ea typeface="Times New Roman"/>
                <a:cs typeface="Simplified Arabic"/>
              </a:rPr>
              <a:t>وقد تخرجُ ألفاظُ الندَاء عن معناها الأصليِّ إلى معانٍ أخرى ، تُفهَمُ من السِّياق بمعونةِ القرائنِ ، ومن أهمِّ ذلكَ :</a:t>
            </a:r>
            <a:endParaRPr lang="en-US" sz="1900" dirty="0">
              <a:solidFill>
                <a:prstClr val="black"/>
              </a:solidFill>
              <a:ea typeface="Calibri"/>
              <a:cs typeface="Arial"/>
            </a:endParaRPr>
          </a:p>
          <a:p>
            <a:pPr lvl="0" algn="justLow">
              <a:lnSpc>
                <a:spcPct val="115000"/>
              </a:lnSpc>
              <a:spcBef>
                <a:spcPts val="600"/>
              </a:spcBef>
              <a:spcAft>
                <a:spcPts val="600"/>
              </a:spcAft>
            </a:pPr>
            <a:r>
              <a:rPr lang="en-US" sz="3500" b="1" dirty="0">
                <a:solidFill>
                  <a:prstClr val="black"/>
                </a:solidFill>
                <a:latin typeface="Times New Roman"/>
                <a:ea typeface="Times New Roman"/>
                <a:cs typeface="DTP Naskh"/>
                <a:sym typeface="Wingdings"/>
              </a:rPr>
              <a:t></a:t>
            </a:r>
            <a:r>
              <a:rPr lang="en-US" sz="3500" b="1" dirty="0">
                <a:solidFill>
                  <a:prstClr val="black"/>
                </a:solidFill>
                <a:latin typeface="DTP Naskh"/>
                <a:ea typeface="Times New Roman"/>
                <a:cs typeface="Arial"/>
              </a:rPr>
              <a:t> </a:t>
            </a:r>
            <a:r>
              <a:rPr lang="ar-SA" sz="3500" b="1" dirty="0">
                <a:solidFill>
                  <a:srgbClr val="F79646">
                    <a:lumMod val="75000"/>
                  </a:srgbClr>
                </a:solidFill>
                <a:latin typeface="Times New Roman"/>
                <a:ea typeface="Times New Roman"/>
                <a:cs typeface="DTP Naskh"/>
              </a:rPr>
              <a:t>الاستغاثةُ</a:t>
            </a:r>
            <a:r>
              <a:rPr lang="ar-SA" sz="2600" dirty="0">
                <a:solidFill>
                  <a:srgbClr val="F79646">
                    <a:lumMod val="75000"/>
                  </a:srgbClr>
                </a:solidFill>
                <a:latin typeface="Times New Roman"/>
                <a:ea typeface="Times New Roman"/>
                <a:cs typeface="Simplified Arabic"/>
              </a:rPr>
              <a:t> ، </a:t>
            </a:r>
            <a:r>
              <a:rPr lang="ar-SA" sz="2600" dirty="0">
                <a:solidFill>
                  <a:prstClr val="black"/>
                </a:solidFill>
                <a:latin typeface="Times New Roman"/>
                <a:ea typeface="Times New Roman"/>
                <a:cs typeface="Simplified Arabic"/>
              </a:rPr>
              <a:t>نحو : </a:t>
            </a:r>
            <a:r>
              <a:rPr lang="ar-SA" sz="2600" b="1" dirty="0">
                <a:solidFill>
                  <a:prstClr val="black"/>
                </a:solidFill>
                <a:latin typeface="Times New Roman"/>
                <a:ea typeface="Times New Roman"/>
                <a:cs typeface="Simplified Arabic"/>
              </a:rPr>
              <a:t>ياللهِ للمُؤْمنينَ</a:t>
            </a:r>
            <a:r>
              <a:rPr lang="ar-SA" sz="2600" dirty="0">
                <a:solidFill>
                  <a:prstClr val="black"/>
                </a:solidFill>
                <a:latin typeface="Times New Roman"/>
                <a:ea typeface="Times New Roman"/>
                <a:cs typeface="Simplified Arabic"/>
              </a:rPr>
              <a:t> .</a:t>
            </a:r>
            <a:endParaRPr lang="en-US" sz="1900" dirty="0">
              <a:solidFill>
                <a:prstClr val="black"/>
              </a:solidFill>
              <a:ea typeface="Calibri"/>
              <a:cs typeface="Arial"/>
            </a:endParaRPr>
          </a:p>
          <a:p>
            <a:pPr lvl="0" algn="justLow">
              <a:lnSpc>
                <a:spcPct val="115000"/>
              </a:lnSpc>
              <a:spcBef>
                <a:spcPts val="600"/>
              </a:spcBef>
              <a:spcAft>
                <a:spcPts val="600"/>
              </a:spcAft>
            </a:pPr>
            <a:r>
              <a:rPr lang="en-US" sz="3500" b="1" dirty="0">
                <a:solidFill>
                  <a:prstClr val="black"/>
                </a:solidFill>
                <a:latin typeface="Times New Roman"/>
                <a:ea typeface="Times New Roman"/>
                <a:cs typeface="DTP Naskh"/>
                <a:sym typeface="Wingdings"/>
              </a:rPr>
              <a:t></a:t>
            </a:r>
            <a:r>
              <a:rPr lang="en-US" sz="3500" b="1" dirty="0">
                <a:solidFill>
                  <a:prstClr val="black"/>
                </a:solidFill>
                <a:latin typeface="DTP Naskh"/>
                <a:ea typeface="Times New Roman"/>
                <a:cs typeface="Arial"/>
              </a:rPr>
              <a:t> </a:t>
            </a:r>
            <a:r>
              <a:rPr lang="ar-SA" sz="3500" b="1" dirty="0">
                <a:solidFill>
                  <a:srgbClr val="F79646">
                    <a:lumMod val="75000"/>
                  </a:srgbClr>
                </a:solidFill>
                <a:latin typeface="DTP Naskh"/>
                <a:ea typeface="Times New Roman"/>
              </a:rPr>
              <a:t>الندبةُ</a:t>
            </a:r>
            <a:r>
              <a:rPr lang="ar-SA" sz="2600" dirty="0">
                <a:solidFill>
                  <a:prstClr val="black"/>
                </a:solidFill>
                <a:latin typeface="Times New Roman"/>
                <a:ea typeface="Times New Roman"/>
                <a:cs typeface="Simplified Arabic"/>
              </a:rPr>
              <a:t> ، نحو قول الشاعر :</a:t>
            </a:r>
            <a:endParaRPr lang="en-US" sz="1900" dirty="0">
              <a:solidFill>
                <a:prstClr val="black"/>
              </a:solidFill>
              <a:ea typeface="Calibri"/>
              <a:cs typeface="Arial"/>
            </a:endParaRPr>
          </a:p>
          <a:p>
            <a:pPr lvl="0" algn="ctr">
              <a:lnSpc>
                <a:spcPct val="115000"/>
              </a:lnSpc>
              <a:spcBef>
                <a:spcPts val="600"/>
              </a:spcBef>
              <a:spcAft>
                <a:spcPts val="600"/>
              </a:spcAft>
            </a:pPr>
            <a:r>
              <a:rPr lang="ar-SA" sz="2600" b="1" dirty="0">
                <a:solidFill>
                  <a:prstClr val="black"/>
                </a:solidFill>
                <a:latin typeface="Times New Roman"/>
                <a:ea typeface="Times New Roman"/>
                <a:cs typeface="Simplified Arabic"/>
              </a:rPr>
              <a:t>فواعجباً كم يدَّعي الفضلَ ناقصٌ   وَوَا أسفاً كم يظهرُ النقصَ فاضلُ</a:t>
            </a:r>
            <a:endParaRPr lang="en-US" sz="1900" dirty="0">
              <a:solidFill>
                <a:prstClr val="black"/>
              </a:solidFill>
              <a:ea typeface="Calibri"/>
              <a:cs typeface="Arial"/>
            </a:endParaRPr>
          </a:p>
          <a:p>
            <a:pPr lvl="0" algn="justLow">
              <a:lnSpc>
                <a:spcPct val="115000"/>
              </a:lnSpc>
              <a:spcBef>
                <a:spcPts val="600"/>
              </a:spcBef>
              <a:spcAft>
                <a:spcPts val="600"/>
              </a:spcAft>
            </a:pPr>
            <a:r>
              <a:rPr lang="en-US" sz="3500" b="1" dirty="0">
                <a:solidFill>
                  <a:prstClr val="black"/>
                </a:solidFill>
                <a:latin typeface="Times New Roman"/>
                <a:ea typeface="Times New Roman"/>
                <a:cs typeface="DTP Naskh"/>
                <a:sym typeface="Wingdings"/>
              </a:rPr>
              <a:t></a:t>
            </a:r>
            <a:r>
              <a:rPr lang="en-US" sz="3500" b="1" dirty="0">
                <a:solidFill>
                  <a:prstClr val="black"/>
                </a:solidFill>
                <a:latin typeface="DTP Naskh"/>
                <a:ea typeface="Times New Roman"/>
                <a:cs typeface="Arial"/>
              </a:rPr>
              <a:t> </a:t>
            </a:r>
            <a:r>
              <a:rPr lang="ar-SA" sz="3500" b="1" dirty="0">
                <a:solidFill>
                  <a:srgbClr val="F79646">
                    <a:lumMod val="75000"/>
                  </a:srgbClr>
                </a:solidFill>
                <a:latin typeface="Times New Roman"/>
                <a:ea typeface="Times New Roman"/>
                <a:cs typeface="DTP Naskh"/>
              </a:rPr>
              <a:t>التّعجبُ</a:t>
            </a:r>
            <a:r>
              <a:rPr lang="ar-SA" sz="2600" dirty="0">
                <a:solidFill>
                  <a:srgbClr val="F79646">
                    <a:lumMod val="75000"/>
                  </a:srgbClr>
                </a:solidFill>
                <a:latin typeface="Times New Roman"/>
                <a:ea typeface="Times New Roman"/>
                <a:cs typeface="Simplified Arabic"/>
              </a:rPr>
              <a:t> </a:t>
            </a:r>
            <a:r>
              <a:rPr lang="ar-SA" sz="2600" dirty="0">
                <a:solidFill>
                  <a:prstClr val="black"/>
                </a:solidFill>
                <a:latin typeface="Times New Roman"/>
                <a:ea typeface="Times New Roman"/>
                <a:cs typeface="Simplified Arabic"/>
              </a:rPr>
              <a:t>، كقول الشاعر :</a:t>
            </a:r>
            <a:endParaRPr lang="en-US" sz="1900" dirty="0">
              <a:solidFill>
                <a:prstClr val="black"/>
              </a:solidFill>
              <a:ea typeface="Calibri"/>
              <a:cs typeface="Arial"/>
            </a:endParaRPr>
          </a:p>
          <a:p>
            <a:pPr lvl="0" algn="ctr">
              <a:lnSpc>
                <a:spcPct val="115000"/>
              </a:lnSpc>
              <a:spcBef>
                <a:spcPts val="600"/>
              </a:spcBef>
              <a:spcAft>
                <a:spcPts val="600"/>
              </a:spcAft>
            </a:pPr>
            <a:r>
              <a:rPr lang="ar-SA" sz="2600" b="1" dirty="0">
                <a:solidFill>
                  <a:prstClr val="black"/>
                </a:solidFill>
                <a:latin typeface="Times New Roman"/>
                <a:ea typeface="Times New Roman"/>
                <a:cs typeface="Simplified Arabic"/>
              </a:rPr>
              <a:t>يا لكِ من قُبَّرةٍ بمعمرِ ... خَلا لكِ الجوُّ فبيضي واصْفُري</a:t>
            </a:r>
            <a:endParaRPr lang="ar-EG" sz="2600" b="1" dirty="0">
              <a:solidFill>
                <a:prstClr val="black"/>
              </a:solidFill>
              <a:latin typeface="Times New Roman"/>
              <a:ea typeface="Times New Roman"/>
              <a:cs typeface="Simplified Arabic"/>
            </a:endParaRPr>
          </a:p>
          <a:p>
            <a:pPr marL="0" lvl="0" indent="0" algn="ctr">
              <a:lnSpc>
                <a:spcPct val="115000"/>
              </a:lnSpc>
              <a:spcBef>
                <a:spcPts val="600"/>
              </a:spcBef>
              <a:spcAft>
                <a:spcPts val="600"/>
              </a:spcAft>
              <a:buNone/>
            </a:pPr>
            <a:r>
              <a:rPr lang="ar-EG" sz="2600" b="1" dirty="0">
                <a:solidFill>
                  <a:srgbClr val="7030A0"/>
                </a:solidFill>
                <a:latin typeface="Times New Roman"/>
                <a:ea typeface="Times New Roman"/>
                <a:cs typeface="Simplified Arabic"/>
              </a:rPr>
              <a:t>(لمزيد من الأمثلة أرجو مراجعة المصدرالتعليمى)</a:t>
            </a:r>
            <a:endParaRPr lang="en-US" sz="1900" dirty="0">
              <a:solidFill>
                <a:prstClr val="black"/>
              </a:solidFill>
              <a:ea typeface="Calibri"/>
              <a:cs typeface="Arial"/>
            </a:endParaRPr>
          </a:p>
          <a:p>
            <a:endParaRPr lang="ar-EG" dirty="0"/>
          </a:p>
        </p:txBody>
      </p:sp>
      <p:sp>
        <p:nvSpPr>
          <p:cNvPr id="4" name="Date Placeholder 3"/>
          <p:cNvSpPr>
            <a:spLocks noGrp="1"/>
          </p:cNvSpPr>
          <p:nvPr>
            <p:ph type="dt" sz="half" idx="10"/>
          </p:nvPr>
        </p:nvSpPr>
        <p:spPr/>
        <p:txBody>
          <a:bodyPr/>
          <a:lstStyle/>
          <a:p>
            <a:r>
              <a:rPr lang="ar-EG" smtClean="0"/>
              <a:t>البلاغة العربية </a:t>
            </a:r>
            <a:endParaRPr lang="ar-EG"/>
          </a:p>
        </p:txBody>
      </p:sp>
      <p:sp>
        <p:nvSpPr>
          <p:cNvPr id="5" name="Footer Placeholder 4"/>
          <p:cNvSpPr>
            <a:spLocks noGrp="1"/>
          </p:cNvSpPr>
          <p:nvPr>
            <p:ph type="ftr" sz="quarter" idx="11"/>
          </p:nvPr>
        </p:nvSpPr>
        <p:spPr/>
        <p:txBody>
          <a:bodyPr/>
          <a:lstStyle/>
          <a:p>
            <a:r>
              <a:rPr lang="ar-EG" smtClean="0"/>
              <a:t>د.محمد عبد الله محمد</a:t>
            </a:r>
            <a:endParaRPr lang="ar-EG"/>
          </a:p>
        </p:txBody>
      </p:sp>
      <p:sp>
        <p:nvSpPr>
          <p:cNvPr id="6" name="Slide Number Placeholder 5"/>
          <p:cNvSpPr>
            <a:spLocks noGrp="1"/>
          </p:cNvSpPr>
          <p:nvPr>
            <p:ph type="sldNum" sz="quarter" idx="12"/>
          </p:nvPr>
        </p:nvSpPr>
        <p:spPr/>
        <p:txBody>
          <a:bodyPr/>
          <a:lstStyle/>
          <a:p>
            <a:fld id="{3DE6AA7B-24E2-4A40-8B98-A8CF70C7526F}" type="slidenum">
              <a:rPr lang="ar-EG" smtClean="0"/>
              <a:t>11</a:t>
            </a:fld>
            <a:endParaRPr lang="ar-EG"/>
          </a:p>
        </p:txBody>
      </p:sp>
    </p:spTree>
    <p:extLst>
      <p:ext uri="{BB962C8B-B14F-4D97-AF65-F5344CB8AC3E}">
        <p14:creationId xmlns:p14="http://schemas.microsoft.com/office/powerpoint/2010/main" val="378196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dk1"/>
          </a:lnRef>
          <a:fillRef idx="2">
            <a:schemeClr val="dk1"/>
          </a:fillRef>
          <a:effectRef idx="1">
            <a:schemeClr val="dk1"/>
          </a:effectRef>
          <a:fontRef idx="minor">
            <a:schemeClr val="dk1"/>
          </a:fontRef>
        </p:style>
        <p:txBody>
          <a:bodyPr/>
          <a:lstStyle/>
          <a:p>
            <a:r>
              <a:rPr lang="ar-EG" dirty="0" smtClean="0"/>
              <a:t>التدريبات</a:t>
            </a:r>
            <a:endParaRPr lang="ar-EG" dirty="0"/>
          </a:p>
        </p:txBody>
      </p:sp>
      <p:sp>
        <p:nvSpPr>
          <p:cNvPr id="3" name="Content Placeholder 2"/>
          <p:cNvSpPr>
            <a:spLocks noGrp="1"/>
          </p:cNvSpPr>
          <p:nvPr>
            <p:ph idx="1"/>
          </p:nvPr>
        </p:nvSpPr>
        <p:spPr/>
        <p:txBody>
          <a:bodyPr>
            <a:normAutofit fontScale="85000" lnSpcReduction="10000"/>
          </a:bodyPr>
          <a:lstStyle/>
          <a:p>
            <a:pPr marL="358775" lvl="0" indent="-358775" algn="justLow">
              <a:lnSpc>
                <a:spcPct val="115000"/>
              </a:lnSpc>
              <a:spcBef>
                <a:spcPts val="600"/>
              </a:spcBef>
              <a:spcAft>
                <a:spcPts val="600"/>
              </a:spcAft>
            </a:pPr>
            <a:r>
              <a:rPr lang="ar-EG" sz="2800" b="1" dirty="0">
                <a:solidFill>
                  <a:srgbClr val="7030A0"/>
                </a:solidFill>
                <a:ea typeface="Calibri"/>
                <a:cs typeface="Times New Roman"/>
              </a:rPr>
              <a:t>(</a:t>
            </a:r>
            <a:r>
              <a:rPr lang="ar-EG" sz="2800" b="1" dirty="0">
                <a:solidFill>
                  <a:srgbClr val="7030A0"/>
                </a:solidFill>
                <a:ea typeface="Calibri"/>
              </a:rPr>
              <a:t> 1</a:t>
            </a:r>
            <a:r>
              <a:rPr lang="ar-EG" sz="2800" b="1" dirty="0">
                <a:solidFill>
                  <a:srgbClr val="7030A0"/>
                </a:solidFill>
                <a:ea typeface="Calibri"/>
                <a:cs typeface="Times New Roman"/>
              </a:rPr>
              <a:t>)</a:t>
            </a:r>
            <a:r>
              <a:rPr lang="ar-EG" sz="2800" b="1" dirty="0">
                <a:solidFill>
                  <a:srgbClr val="7030A0"/>
                </a:solidFill>
                <a:ea typeface="Calibri"/>
                <a:cs typeface="Simplified Arabic"/>
              </a:rPr>
              <a:t> بين المراد من صيغ الأمر فى التراكيب الاتية :</a:t>
            </a:r>
            <a:endParaRPr lang="en-US" sz="1800" dirty="0">
              <a:solidFill>
                <a:srgbClr val="7030A0"/>
              </a:solidFill>
              <a:ea typeface="Calibri"/>
              <a:cs typeface="Arial"/>
            </a:endParaRPr>
          </a:p>
          <a:p>
            <a:pPr marL="358775" lvl="0" algn="justLow">
              <a:lnSpc>
                <a:spcPct val="115000"/>
              </a:lnSpc>
              <a:spcBef>
                <a:spcPts val="600"/>
              </a:spcBef>
              <a:spcAft>
                <a:spcPts val="600"/>
              </a:spcAft>
            </a:pPr>
            <a:r>
              <a:rPr lang="ar-EG" sz="2800" b="1" dirty="0">
                <a:solidFill>
                  <a:prstClr val="black"/>
                </a:solidFill>
                <a:ea typeface="Calibri"/>
                <a:cs typeface="Times New Roman"/>
              </a:rPr>
              <a:t>-  فصبرًا فى مجال الموت صبرًا      فما نيل الخلود بمستطاع</a:t>
            </a:r>
            <a:endParaRPr lang="en-US" sz="1800" dirty="0">
              <a:solidFill>
                <a:prstClr val="black"/>
              </a:solidFill>
              <a:ea typeface="Calibri"/>
              <a:cs typeface="Arial"/>
            </a:endParaRPr>
          </a:p>
          <a:p>
            <a:pPr marL="358775" lvl="0" algn="justLow">
              <a:lnSpc>
                <a:spcPct val="115000"/>
              </a:lnSpc>
              <a:spcBef>
                <a:spcPts val="600"/>
              </a:spcBef>
              <a:spcAft>
                <a:spcPts val="600"/>
              </a:spcAft>
            </a:pPr>
            <a:r>
              <a:rPr lang="ar-EG" sz="2800" b="1" dirty="0">
                <a:solidFill>
                  <a:prstClr val="black"/>
                </a:solidFill>
                <a:ea typeface="Calibri"/>
                <a:cs typeface="Times New Roman"/>
              </a:rPr>
              <a:t>-  فغض الطرف إنك من نمير        فلا كعبًا بلغت ولا كلابا</a:t>
            </a:r>
            <a:endParaRPr lang="en-US" sz="1800" dirty="0">
              <a:solidFill>
                <a:prstClr val="black"/>
              </a:solidFill>
              <a:ea typeface="Calibri"/>
              <a:cs typeface="Arial"/>
            </a:endParaRPr>
          </a:p>
          <a:p>
            <a:pPr marL="358775" lvl="0" algn="justLow">
              <a:lnSpc>
                <a:spcPct val="115000"/>
              </a:lnSpc>
              <a:spcBef>
                <a:spcPts val="600"/>
              </a:spcBef>
              <a:spcAft>
                <a:spcPts val="600"/>
              </a:spcAft>
            </a:pPr>
            <a:r>
              <a:rPr lang="ar-EG" sz="2800" b="1" dirty="0">
                <a:solidFill>
                  <a:prstClr val="black"/>
                </a:solidFill>
                <a:ea typeface="Calibri"/>
                <a:cs typeface="Times New Roman"/>
              </a:rPr>
              <a:t>- </a:t>
            </a:r>
            <a:r>
              <a:rPr lang="ar-EG" sz="2800" b="1" dirty="0">
                <a:solidFill>
                  <a:prstClr val="black"/>
                </a:solidFill>
                <a:ea typeface="Calibri"/>
                <a:cs typeface="Simplified Arabic"/>
              </a:rPr>
              <a:t> يا ليل طل يا نوم زل      يا صبح قف لا تطلع </a:t>
            </a:r>
            <a:endParaRPr lang="en-US" sz="1800" dirty="0">
              <a:solidFill>
                <a:prstClr val="black"/>
              </a:solidFill>
              <a:ea typeface="Calibri"/>
              <a:cs typeface="Arial"/>
            </a:endParaRPr>
          </a:p>
          <a:p>
            <a:pPr lvl="0" algn="justLow">
              <a:lnSpc>
                <a:spcPct val="115000"/>
              </a:lnSpc>
              <a:spcBef>
                <a:spcPts val="600"/>
              </a:spcBef>
              <a:spcAft>
                <a:spcPts val="600"/>
              </a:spcAft>
            </a:pPr>
            <a:r>
              <a:rPr lang="ar-EG" sz="2800" b="1" dirty="0" smtClean="0">
                <a:solidFill>
                  <a:srgbClr val="7030A0"/>
                </a:solidFill>
                <a:ea typeface="Calibri"/>
                <a:cs typeface="Times New Roman"/>
              </a:rPr>
              <a:t>(</a:t>
            </a:r>
            <a:r>
              <a:rPr lang="ar-EG" sz="2800" b="1" dirty="0" smtClean="0">
                <a:solidFill>
                  <a:srgbClr val="7030A0"/>
                </a:solidFill>
                <a:ea typeface="Calibri"/>
              </a:rPr>
              <a:t> </a:t>
            </a:r>
            <a:r>
              <a:rPr lang="ar-EG" sz="2800" b="1" dirty="0">
                <a:solidFill>
                  <a:srgbClr val="7030A0"/>
                </a:solidFill>
                <a:ea typeface="Calibri"/>
              </a:rPr>
              <a:t>2</a:t>
            </a:r>
            <a:r>
              <a:rPr lang="ar-EG" sz="2800" b="1" dirty="0">
                <a:solidFill>
                  <a:srgbClr val="7030A0"/>
                </a:solidFill>
                <a:ea typeface="Calibri"/>
                <a:cs typeface="Times New Roman"/>
              </a:rPr>
              <a:t> )</a:t>
            </a:r>
            <a:r>
              <a:rPr lang="ar-EG" sz="2800" b="1" dirty="0">
                <a:solidFill>
                  <a:srgbClr val="7030A0"/>
                </a:solidFill>
                <a:ea typeface="Calibri"/>
                <a:cs typeface="Simplified Arabic"/>
              </a:rPr>
              <a:t> </a:t>
            </a:r>
            <a:r>
              <a:rPr lang="ar-SA" sz="2800" b="1" dirty="0">
                <a:solidFill>
                  <a:srgbClr val="7030A0"/>
                </a:solidFill>
                <a:latin typeface="Times New Roman"/>
                <a:ea typeface="Times New Roman"/>
                <a:cs typeface="DTP Naskh"/>
              </a:rPr>
              <a:t>بين صيغ الأمر فيما يأتى ، ثم استبدل بها صيغًا للنهى ، وبين أغراضها :</a:t>
            </a:r>
            <a:endParaRPr lang="en-US" sz="1800" dirty="0">
              <a:solidFill>
                <a:srgbClr val="7030A0"/>
              </a:solidFill>
              <a:ea typeface="Calibri"/>
              <a:cs typeface="Arial"/>
            </a:endParaRPr>
          </a:p>
          <a:p>
            <a:pPr lvl="0" algn="justLow">
              <a:lnSpc>
                <a:spcPct val="115000"/>
              </a:lnSpc>
              <a:spcBef>
                <a:spcPts val="600"/>
              </a:spcBef>
              <a:spcAft>
                <a:spcPts val="600"/>
              </a:spcAft>
            </a:pPr>
            <a:r>
              <a:rPr lang="ar-EG" sz="2800" b="1" dirty="0">
                <a:solidFill>
                  <a:prstClr val="black"/>
                </a:solidFill>
                <a:ea typeface="Calibri"/>
                <a:cs typeface="Simplified Arabic"/>
              </a:rPr>
              <a:t>أ </a:t>
            </a:r>
            <a:r>
              <a:rPr lang="ar-EG" sz="2800" b="1" baseline="-25000" dirty="0">
                <a:solidFill>
                  <a:prstClr val="black"/>
                </a:solidFill>
                <a:ea typeface="Calibri"/>
                <a:cs typeface="Simplified Arabic"/>
              </a:rPr>
              <a:t>–</a:t>
            </a:r>
            <a:r>
              <a:rPr lang="ar-EG" sz="2800" b="1" dirty="0">
                <a:solidFill>
                  <a:prstClr val="black"/>
                </a:solidFill>
                <a:ea typeface="Calibri"/>
                <a:cs typeface="Simplified Arabic"/>
              </a:rPr>
              <a:t>        إليك عنى فما أمى براعية       ترعى المخاض ولا رأيى بمأفونِ  </a:t>
            </a:r>
            <a:endParaRPr lang="en-US" sz="1800" dirty="0">
              <a:solidFill>
                <a:prstClr val="black"/>
              </a:solidFill>
              <a:ea typeface="Calibri"/>
              <a:cs typeface="Arial"/>
            </a:endParaRPr>
          </a:p>
          <a:p>
            <a:pPr lvl="0" algn="justLow">
              <a:lnSpc>
                <a:spcPct val="115000"/>
              </a:lnSpc>
              <a:spcBef>
                <a:spcPts val="600"/>
              </a:spcBef>
              <a:spcAft>
                <a:spcPts val="600"/>
              </a:spcAft>
            </a:pPr>
            <a:r>
              <a:rPr lang="ar-EG" sz="2800" b="1" dirty="0">
                <a:solidFill>
                  <a:prstClr val="black"/>
                </a:solidFill>
                <a:ea typeface="Calibri"/>
                <a:cs typeface="Simplified Arabic"/>
              </a:rPr>
              <a:t>ب </a:t>
            </a:r>
            <a:r>
              <a:rPr lang="ar-EG" sz="2800" b="1" baseline="-25000" dirty="0">
                <a:solidFill>
                  <a:prstClr val="black"/>
                </a:solidFill>
                <a:ea typeface="Calibri"/>
                <a:cs typeface="Simplified Arabic"/>
              </a:rPr>
              <a:t>–</a:t>
            </a:r>
            <a:r>
              <a:rPr lang="ar-EG" sz="2800" b="1" dirty="0">
                <a:solidFill>
                  <a:prstClr val="black"/>
                </a:solidFill>
                <a:ea typeface="Calibri"/>
                <a:cs typeface="Simplified Arabic"/>
              </a:rPr>
              <a:t>        رويدك أيها العادى ورائى        لتخبرنى ، متى نطق الجماد</a:t>
            </a:r>
            <a:endParaRPr lang="en-US" sz="1800" dirty="0">
              <a:solidFill>
                <a:prstClr val="black"/>
              </a:solidFill>
              <a:ea typeface="Calibri"/>
              <a:cs typeface="Arial"/>
            </a:endParaRPr>
          </a:p>
          <a:p>
            <a:pPr marL="358775" lvl="0" algn="justLow">
              <a:lnSpc>
                <a:spcPct val="115000"/>
              </a:lnSpc>
              <a:spcBef>
                <a:spcPts val="600"/>
              </a:spcBef>
              <a:spcAft>
                <a:spcPts val="600"/>
              </a:spcAft>
            </a:pPr>
            <a:r>
              <a:rPr lang="ar-EG" sz="2800" b="1" dirty="0">
                <a:solidFill>
                  <a:prstClr val="black"/>
                </a:solidFill>
                <a:ea typeface="Calibri"/>
                <a:cs typeface="Simplified Arabic"/>
              </a:rPr>
              <a:t>ج </a:t>
            </a:r>
            <a:r>
              <a:rPr lang="ar-EG" sz="2800" b="1" baseline="-25000" dirty="0">
                <a:solidFill>
                  <a:prstClr val="black"/>
                </a:solidFill>
                <a:ea typeface="Calibri"/>
                <a:cs typeface="Simplified Arabic"/>
              </a:rPr>
              <a:t>–</a:t>
            </a:r>
            <a:r>
              <a:rPr lang="ar-EG" sz="2800" b="1" dirty="0">
                <a:solidFill>
                  <a:prstClr val="black"/>
                </a:solidFill>
                <a:ea typeface="Calibri"/>
                <a:cs typeface="Simplified Arabic"/>
              </a:rPr>
              <a:t>       ليسق عهدكم عهد النعيم فما       كنتم لأرواحنا إلا رياحينا </a:t>
            </a:r>
            <a:endParaRPr lang="en-US" sz="1800" dirty="0">
              <a:solidFill>
                <a:prstClr val="black"/>
              </a:solidFill>
              <a:ea typeface="Calibri"/>
              <a:cs typeface="Arial"/>
            </a:endParaRPr>
          </a:p>
          <a:p>
            <a:endParaRPr lang="ar-EG" dirty="0"/>
          </a:p>
        </p:txBody>
      </p:sp>
      <p:sp>
        <p:nvSpPr>
          <p:cNvPr id="4" name="Date Placeholder 3"/>
          <p:cNvSpPr>
            <a:spLocks noGrp="1"/>
          </p:cNvSpPr>
          <p:nvPr>
            <p:ph type="dt" sz="half" idx="10"/>
          </p:nvPr>
        </p:nvSpPr>
        <p:spPr/>
        <p:txBody>
          <a:bodyPr/>
          <a:lstStyle/>
          <a:p>
            <a:r>
              <a:rPr lang="ar-EG" smtClean="0"/>
              <a:t>البلاغة العربية </a:t>
            </a:r>
            <a:endParaRPr lang="ar-EG"/>
          </a:p>
        </p:txBody>
      </p:sp>
      <p:sp>
        <p:nvSpPr>
          <p:cNvPr id="5" name="Footer Placeholder 4"/>
          <p:cNvSpPr>
            <a:spLocks noGrp="1"/>
          </p:cNvSpPr>
          <p:nvPr>
            <p:ph type="ftr" sz="quarter" idx="11"/>
          </p:nvPr>
        </p:nvSpPr>
        <p:spPr/>
        <p:txBody>
          <a:bodyPr/>
          <a:lstStyle/>
          <a:p>
            <a:r>
              <a:rPr lang="ar-EG" smtClean="0"/>
              <a:t>د.محمد عبد الله محمد</a:t>
            </a:r>
            <a:endParaRPr lang="ar-EG"/>
          </a:p>
        </p:txBody>
      </p:sp>
      <p:sp>
        <p:nvSpPr>
          <p:cNvPr id="6" name="Slide Number Placeholder 5"/>
          <p:cNvSpPr>
            <a:spLocks noGrp="1"/>
          </p:cNvSpPr>
          <p:nvPr>
            <p:ph type="sldNum" sz="quarter" idx="12"/>
          </p:nvPr>
        </p:nvSpPr>
        <p:spPr/>
        <p:txBody>
          <a:bodyPr/>
          <a:lstStyle/>
          <a:p>
            <a:fld id="{3DE6AA7B-24E2-4A40-8B98-A8CF70C7526F}" type="slidenum">
              <a:rPr lang="ar-EG" smtClean="0"/>
              <a:t>12</a:t>
            </a:fld>
            <a:endParaRPr lang="ar-EG"/>
          </a:p>
        </p:txBody>
      </p:sp>
    </p:spTree>
    <p:extLst>
      <p:ext uri="{BB962C8B-B14F-4D97-AF65-F5344CB8AC3E}">
        <p14:creationId xmlns:p14="http://schemas.microsoft.com/office/powerpoint/2010/main" val="19440895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marL="0" lvl="0" indent="0" algn="ctr">
              <a:buNone/>
            </a:pPr>
            <a:endParaRPr lang="ar-EG" sz="1800" b="1" dirty="0" smtClean="0">
              <a:solidFill>
                <a:srgbClr val="7030A0"/>
              </a:solidFill>
            </a:endParaRPr>
          </a:p>
          <a:p>
            <a:pPr marL="0" lvl="0" indent="0" algn="ctr">
              <a:buNone/>
            </a:pPr>
            <a:r>
              <a:rPr lang="ar-EG" sz="16600" b="1" dirty="0" smtClean="0">
                <a:solidFill>
                  <a:srgbClr val="7030A0"/>
                </a:solidFill>
              </a:rPr>
              <a:t>تابع:الإنشاء </a:t>
            </a:r>
            <a:endParaRPr lang="ar-EG" sz="16600" b="1" dirty="0">
              <a:solidFill>
                <a:srgbClr val="7030A0"/>
              </a:solidFill>
            </a:endParaRPr>
          </a:p>
        </p:txBody>
      </p:sp>
      <p:sp>
        <p:nvSpPr>
          <p:cNvPr id="4" name="Date Placeholder 3"/>
          <p:cNvSpPr>
            <a:spLocks noGrp="1"/>
          </p:cNvSpPr>
          <p:nvPr>
            <p:ph type="dt" sz="half" idx="10"/>
          </p:nvPr>
        </p:nvSpPr>
        <p:spPr/>
        <p:txBody>
          <a:bodyPr/>
          <a:lstStyle/>
          <a:p>
            <a:r>
              <a:rPr lang="ar-EG" smtClean="0"/>
              <a:t>البلاغة العربية </a:t>
            </a:r>
            <a:endParaRPr lang="ar-EG"/>
          </a:p>
        </p:txBody>
      </p:sp>
      <p:sp>
        <p:nvSpPr>
          <p:cNvPr id="5" name="Footer Placeholder 4"/>
          <p:cNvSpPr>
            <a:spLocks noGrp="1"/>
          </p:cNvSpPr>
          <p:nvPr>
            <p:ph type="ftr" sz="quarter" idx="11"/>
          </p:nvPr>
        </p:nvSpPr>
        <p:spPr/>
        <p:txBody>
          <a:bodyPr/>
          <a:lstStyle/>
          <a:p>
            <a:r>
              <a:rPr lang="ar-EG" smtClean="0"/>
              <a:t>د.محمد عبد الله محمد</a:t>
            </a:r>
            <a:endParaRPr lang="ar-EG"/>
          </a:p>
        </p:txBody>
      </p:sp>
      <p:sp>
        <p:nvSpPr>
          <p:cNvPr id="6" name="Slide Number Placeholder 5"/>
          <p:cNvSpPr>
            <a:spLocks noGrp="1"/>
          </p:cNvSpPr>
          <p:nvPr>
            <p:ph type="sldNum" sz="quarter" idx="12"/>
          </p:nvPr>
        </p:nvSpPr>
        <p:spPr/>
        <p:txBody>
          <a:bodyPr/>
          <a:lstStyle/>
          <a:p>
            <a:fld id="{3DE6AA7B-24E2-4A40-8B98-A8CF70C7526F}" type="slidenum">
              <a:rPr lang="ar-EG" smtClean="0"/>
              <a:t>2</a:t>
            </a:fld>
            <a:endParaRPr lang="ar-EG"/>
          </a:p>
        </p:txBody>
      </p:sp>
      <p:sp>
        <p:nvSpPr>
          <p:cNvPr id="7" name="Title 6"/>
          <p:cNvSpPr>
            <a:spLocks noGrp="1"/>
          </p:cNvSpPr>
          <p:nvPr>
            <p:ph type="title"/>
          </p:nvPr>
        </p:nvSpPr>
        <p:spPr/>
        <p:txBody>
          <a:bodyPr/>
          <a:lstStyle/>
          <a:p>
            <a:endParaRPr lang="ar-EG" dirty="0"/>
          </a:p>
        </p:txBody>
      </p:sp>
    </p:spTree>
    <p:extLst>
      <p:ext uri="{BB962C8B-B14F-4D97-AF65-F5344CB8AC3E}">
        <p14:creationId xmlns:p14="http://schemas.microsoft.com/office/powerpoint/2010/main" val="303202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60648"/>
            <a:ext cx="8229600" cy="1143000"/>
          </a:xfrm>
        </p:spPr>
        <p:style>
          <a:lnRef idx="1">
            <a:schemeClr val="accent1"/>
          </a:lnRef>
          <a:fillRef idx="2">
            <a:schemeClr val="accent1"/>
          </a:fillRef>
          <a:effectRef idx="1">
            <a:schemeClr val="accent1"/>
          </a:effectRef>
          <a:fontRef idx="minor">
            <a:schemeClr val="dk1"/>
          </a:fontRef>
        </p:style>
        <p:txBody>
          <a:bodyPr>
            <a:normAutofit/>
          </a:bodyPr>
          <a:lstStyle/>
          <a:p>
            <a:pPr marL="342900" lvl="0" indent="-342900">
              <a:spcBef>
                <a:spcPct val="20000"/>
              </a:spcBef>
            </a:pPr>
            <a:r>
              <a:rPr lang="ar-SA" sz="6600" b="1" dirty="0">
                <a:solidFill>
                  <a:srgbClr val="7030A0"/>
                </a:solidFill>
                <a:latin typeface="Times New Roman"/>
                <a:ea typeface="Times New Roman"/>
                <a:cs typeface="DTP Naskh"/>
              </a:rPr>
              <a:t>الاستفهـام</a:t>
            </a:r>
            <a:endParaRPr lang="ar-EG" sz="6600" b="1" dirty="0">
              <a:solidFill>
                <a:srgbClr val="7030A0"/>
              </a:solidFill>
              <a:latin typeface="Times New Roman"/>
              <a:ea typeface="Times New Roman"/>
              <a:cs typeface="Simplified Arabic"/>
            </a:endParaRPr>
          </a:p>
        </p:txBody>
      </p:sp>
      <p:sp>
        <p:nvSpPr>
          <p:cNvPr id="3" name="Content Placeholder 2"/>
          <p:cNvSpPr>
            <a:spLocks noGrp="1"/>
          </p:cNvSpPr>
          <p:nvPr>
            <p:ph idx="1"/>
          </p:nvPr>
        </p:nvSpPr>
        <p:spPr/>
        <p:txBody>
          <a:bodyPr>
            <a:normAutofit fontScale="55000" lnSpcReduction="20000"/>
          </a:bodyPr>
          <a:lstStyle/>
          <a:p>
            <a:pPr indent="268605" algn="justLow">
              <a:lnSpc>
                <a:spcPct val="115000"/>
              </a:lnSpc>
              <a:spcBef>
                <a:spcPts val="600"/>
              </a:spcBef>
              <a:spcAft>
                <a:spcPts val="600"/>
              </a:spcAft>
            </a:pPr>
            <a:r>
              <a:rPr lang="ar-SA" sz="5400" dirty="0">
                <a:latin typeface="Times New Roman"/>
                <a:ea typeface="Times New Roman"/>
                <a:cs typeface="Simplified Arabic"/>
              </a:rPr>
              <a:t>هو طلبُ الفهم ، فيما يكونُ المستفهَمُ عنه مجهولاً لدى المتكلّم ، وقد يكونُ لغيرِ ذلك كما سيأتي ، ويقعُ الاستفهام </a:t>
            </a:r>
            <a:r>
              <a:rPr lang="ar-SA" sz="5400" dirty="0" smtClean="0">
                <a:latin typeface="Times New Roman"/>
                <a:ea typeface="Times New Roman"/>
                <a:cs typeface="Simplified Arabic"/>
              </a:rPr>
              <a:t>بأدواتِ</a:t>
            </a:r>
            <a:r>
              <a:rPr lang="ar-EG" sz="5400" dirty="0" smtClean="0">
                <a:latin typeface="Times New Roman"/>
                <a:ea typeface="Times New Roman"/>
                <a:cs typeface="Simplified Arabic"/>
              </a:rPr>
              <a:t> منها</a:t>
            </a:r>
            <a:r>
              <a:rPr lang="ar-SA" sz="5400" dirty="0" smtClean="0">
                <a:latin typeface="Times New Roman"/>
                <a:ea typeface="Times New Roman"/>
                <a:cs typeface="Simplified Arabic"/>
              </a:rPr>
              <a:t> </a:t>
            </a:r>
            <a:r>
              <a:rPr lang="ar-SA" sz="5400" dirty="0">
                <a:latin typeface="Times New Roman"/>
                <a:ea typeface="Times New Roman"/>
                <a:cs typeface="Simplified Arabic"/>
              </a:rPr>
              <a:t>:</a:t>
            </a:r>
            <a:endParaRPr lang="en-US" sz="4400" dirty="0">
              <a:ea typeface="Calibri"/>
              <a:cs typeface="Arial"/>
            </a:endParaRPr>
          </a:p>
          <a:p>
            <a:pPr marL="268605" indent="-269875" algn="justLow">
              <a:lnSpc>
                <a:spcPct val="115000"/>
              </a:lnSpc>
              <a:spcBef>
                <a:spcPts val="200"/>
              </a:spcBef>
              <a:spcAft>
                <a:spcPts val="200"/>
              </a:spcAft>
            </a:pPr>
            <a:r>
              <a:rPr lang="ar-SA" sz="6600" b="1" dirty="0">
                <a:latin typeface="Times New Roman"/>
                <a:ea typeface="Times New Roman"/>
                <a:cs typeface="DTP Naskh"/>
              </a:rPr>
              <a:t>1 </a:t>
            </a:r>
            <a:r>
              <a:rPr lang="ar-SA" sz="6600" b="1" baseline="-25000" dirty="0">
                <a:latin typeface="Times New Roman"/>
                <a:ea typeface="Times New Roman"/>
                <a:cs typeface="DTP Naskh"/>
              </a:rPr>
              <a:t>-</a:t>
            </a:r>
            <a:r>
              <a:rPr lang="ar-SA" sz="6600" b="1" dirty="0">
                <a:latin typeface="Times New Roman"/>
                <a:ea typeface="Times New Roman"/>
                <a:cs typeface="DTP Naskh"/>
              </a:rPr>
              <a:t> الهمزةُ</a:t>
            </a:r>
            <a:r>
              <a:rPr lang="ar-SA" sz="5400" b="1" dirty="0">
                <a:latin typeface="Times New Roman"/>
                <a:ea typeface="Times New Roman"/>
                <a:cs typeface="Simplified Arabic"/>
              </a:rPr>
              <a:t> </a:t>
            </a:r>
            <a:r>
              <a:rPr lang="ar-SA" sz="5400" dirty="0">
                <a:latin typeface="Times New Roman"/>
                <a:ea typeface="Times New Roman"/>
                <a:cs typeface="Simplified Arabic"/>
              </a:rPr>
              <a:t>،كقوله تعالى:( </a:t>
            </a:r>
            <a:r>
              <a:rPr lang="ar-SA" sz="5400" b="1" dirty="0">
                <a:latin typeface="Times New Roman"/>
                <a:ea typeface="Times New Roman"/>
                <a:cs typeface="Simplified Arabic"/>
              </a:rPr>
              <a:t>قَالَ أَرَاغِبٌ أَنْتَ عَنْ آَلِهَتِي يَا إِبْرَاهِيمُ</a:t>
            </a:r>
            <a:r>
              <a:rPr lang="ar-SA" sz="5400" dirty="0">
                <a:latin typeface="Times New Roman"/>
                <a:ea typeface="Times New Roman"/>
                <a:cs typeface="Simplified Arabic"/>
              </a:rPr>
              <a:t> ) [مريم/46].</a:t>
            </a:r>
            <a:endParaRPr lang="en-US" sz="4400" dirty="0">
              <a:ea typeface="Calibri"/>
              <a:cs typeface="Arial"/>
            </a:endParaRPr>
          </a:p>
          <a:p>
            <a:pPr algn="justLow">
              <a:lnSpc>
                <a:spcPct val="115000"/>
              </a:lnSpc>
              <a:spcBef>
                <a:spcPts val="200"/>
              </a:spcBef>
              <a:spcAft>
                <a:spcPts val="200"/>
              </a:spcAft>
            </a:pPr>
            <a:r>
              <a:rPr lang="ar-SA" sz="6600" b="1" dirty="0">
                <a:latin typeface="Times New Roman"/>
                <a:ea typeface="Times New Roman"/>
                <a:cs typeface="DTP Naskh"/>
              </a:rPr>
              <a:t>2 ـ هلْ</a:t>
            </a:r>
            <a:r>
              <a:rPr lang="ar-SA" sz="5400" dirty="0">
                <a:latin typeface="Times New Roman"/>
                <a:ea typeface="Times New Roman"/>
                <a:cs typeface="Simplified Arabic"/>
              </a:rPr>
              <a:t> ، كقوله تعالى : ( </a:t>
            </a:r>
            <a:r>
              <a:rPr lang="ar-SA" sz="5400" b="1" dirty="0">
                <a:latin typeface="Times New Roman"/>
                <a:ea typeface="Times New Roman"/>
                <a:cs typeface="Simplified Arabic"/>
              </a:rPr>
              <a:t>فَهَلْ أَنْتُمْ مُنْتَهُونَ</a:t>
            </a:r>
            <a:r>
              <a:rPr lang="ar-SA" sz="5400" dirty="0">
                <a:latin typeface="Times New Roman"/>
                <a:ea typeface="Times New Roman"/>
                <a:cs typeface="Simplified Arabic"/>
              </a:rPr>
              <a:t> )[المائدة/91] .</a:t>
            </a:r>
            <a:endParaRPr lang="en-US" sz="4400" dirty="0">
              <a:ea typeface="Calibri"/>
              <a:cs typeface="Arial"/>
            </a:endParaRPr>
          </a:p>
          <a:p>
            <a:pPr algn="justLow">
              <a:lnSpc>
                <a:spcPct val="115000"/>
              </a:lnSpc>
              <a:spcBef>
                <a:spcPts val="200"/>
              </a:spcBef>
              <a:spcAft>
                <a:spcPts val="200"/>
              </a:spcAft>
            </a:pPr>
            <a:r>
              <a:rPr lang="ar-SA" sz="6600" b="1" dirty="0">
                <a:latin typeface="Times New Roman"/>
                <a:ea typeface="Times New Roman"/>
                <a:cs typeface="DTP Naskh"/>
              </a:rPr>
              <a:t>3 ـ ماذا</a:t>
            </a:r>
            <a:r>
              <a:rPr lang="ar-SA" sz="5400" dirty="0">
                <a:latin typeface="Times New Roman"/>
                <a:ea typeface="Times New Roman"/>
                <a:cs typeface="Simplified Arabic"/>
              </a:rPr>
              <a:t> ، كقوله تعالى : ( </a:t>
            </a:r>
            <a:r>
              <a:rPr lang="ar-SA" sz="5400" b="1" dirty="0">
                <a:latin typeface="Times New Roman"/>
                <a:ea typeface="Times New Roman"/>
                <a:cs typeface="Simplified Arabic"/>
              </a:rPr>
              <a:t>أَمْ مَاذَا كُنْتُمْ تَعْمَلُونَ</a:t>
            </a:r>
            <a:r>
              <a:rPr lang="ar-SA" sz="5400" dirty="0">
                <a:latin typeface="Times New Roman"/>
                <a:ea typeface="Times New Roman"/>
                <a:cs typeface="Simplified Arabic"/>
              </a:rPr>
              <a:t> ) [النمل/84] .</a:t>
            </a:r>
            <a:endParaRPr lang="en-US" sz="4400" dirty="0">
              <a:ea typeface="Calibri"/>
              <a:cs typeface="Arial"/>
            </a:endParaRPr>
          </a:p>
          <a:p>
            <a:pPr algn="ctr">
              <a:lnSpc>
                <a:spcPct val="115000"/>
              </a:lnSpc>
              <a:spcBef>
                <a:spcPts val="600"/>
              </a:spcBef>
              <a:spcAft>
                <a:spcPts val="1000"/>
              </a:spcAft>
            </a:pPr>
            <a:endParaRPr lang="ar-EG" sz="5400" b="1" dirty="0" smtClean="0">
              <a:solidFill>
                <a:srgbClr val="7030A0"/>
              </a:solidFill>
              <a:latin typeface="Times New Roman"/>
              <a:ea typeface="Times New Roman"/>
              <a:cs typeface="DTP Naskh"/>
            </a:endParaRPr>
          </a:p>
          <a:p>
            <a:pPr lvl="0" algn="ctr">
              <a:lnSpc>
                <a:spcPct val="115000"/>
              </a:lnSpc>
              <a:spcBef>
                <a:spcPts val="600"/>
              </a:spcBef>
              <a:spcAft>
                <a:spcPts val="1000"/>
              </a:spcAft>
            </a:pPr>
            <a:endParaRPr lang="ar-EG" b="1" dirty="0">
              <a:solidFill>
                <a:prstClr val="black"/>
              </a:solidFill>
              <a:latin typeface="Times New Roman"/>
              <a:ea typeface="Times New Roman"/>
              <a:cs typeface="DTP Naskh"/>
            </a:endParaRPr>
          </a:p>
          <a:p>
            <a:endParaRPr lang="ar-EG" dirty="0"/>
          </a:p>
        </p:txBody>
      </p:sp>
      <p:sp>
        <p:nvSpPr>
          <p:cNvPr id="5" name="Date Placeholder 4"/>
          <p:cNvSpPr>
            <a:spLocks noGrp="1"/>
          </p:cNvSpPr>
          <p:nvPr>
            <p:ph type="dt" sz="half" idx="10"/>
          </p:nvPr>
        </p:nvSpPr>
        <p:spPr/>
        <p:txBody>
          <a:bodyPr/>
          <a:lstStyle/>
          <a:p>
            <a:r>
              <a:rPr lang="ar-EG" smtClean="0"/>
              <a:t>البلاغة العربية </a:t>
            </a:r>
            <a:endParaRPr lang="ar-EG"/>
          </a:p>
        </p:txBody>
      </p:sp>
      <p:sp>
        <p:nvSpPr>
          <p:cNvPr id="6" name="Footer Placeholder 5"/>
          <p:cNvSpPr>
            <a:spLocks noGrp="1"/>
          </p:cNvSpPr>
          <p:nvPr>
            <p:ph type="ftr" sz="quarter" idx="11"/>
          </p:nvPr>
        </p:nvSpPr>
        <p:spPr/>
        <p:txBody>
          <a:bodyPr/>
          <a:lstStyle/>
          <a:p>
            <a:r>
              <a:rPr lang="ar-EG" smtClean="0"/>
              <a:t>د.محمد عبد الله محمد</a:t>
            </a:r>
            <a:endParaRPr lang="ar-EG"/>
          </a:p>
        </p:txBody>
      </p:sp>
      <p:sp>
        <p:nvSpPr>
          <p:cNvPr id="7" name="Slide Number Placeholder 6"/>
          <p:cNvSpPr>
            <a:spLocks noGrp="1"/>
          </p:cNvSpPr>
          <p:nvPr>
            <p:ph type="sldNum" sz="quarter" idx="12"/>
          </p:nvPr>
        </p:nvSpPr>
        <p:spPr/>
        <p:txBody>
          <a:bodyPr/>
          <a:lstStyle/>
          <a:p>
            <a:fld id="{3DE6AA7B-24E2-4A40-8B98-A8CF70C7526F}" type="slidenum">
              <a:rPr lang="ar-EG" smtClean="0"/>
              <a:t>3</a:t>
            </a:fld>
            <a:endParaRPr lang="ar-EG"/>
          </a:p>
        </p:txBody>
      </p:sp>
    </p:spTree>
    <p:extLst>
      <p:ext uri="{BB962C8B-B14F-4D97-AF65-F5344CB8AC3E}">
        <p14:creationId xmlns:p14="http://schemas.microsoft.com/office/powerpoint/2010/main" val="36578343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normAutofit/>
          </a:bodyPr>
          <a:lstStyle/>
          <a:p>
            <a:pPr>
              <a:lnSpc>
                <a:spcPct val="115000"/>
              </a:lnSpc>
              <a:spcAft>
                <a:spcPts val="600"/>
              </a:spcAft>
            </a:pPr>
            <a:r>
              <a:rPr lang="en-US" sz="3600" b="1" dirty="0">
                <a:latin typeface="DTP Naskh"/>
                <a:ea typeface="Times New Roman"/>
                <a:cs typeface="Arial"/>
              </a:rPr>
              <a:t> </a:t>
            </a:r>
            <a:r>
              <a:rPr lang="ar-SA" sz="3600" b="1" dirty="0">
                <a:latin typeface="DTP Naskh"/>
                <a:ea typeface="Times New Roman"/>
              </a:rPr>
              <a:t>أقسامُ أدواتِ الاستفهام</a:t>
            </a:r>
            <a:r>
              <a:rPr lang="ar-SA" sz="3600" b="1" dirty="0">
                <a:latin typeface="Times New Roman"/>
                <a:ea typeface="Times New Roman"/>
                <a:cs typeface="DTP Naskh"/>
              </a:rPr>
              <a:t>ِ </a:t>
            </a:r>
            <a:endParaRPr lang="en-US" sz="3600" dirty="0">
              <a:ea typeface="Calibri"/>
              <a:cs typeface="Arial"/>
            </a:endParaRPr>
          </a:p>
        </p:txBody>
      </p:sp>
      <p:sp>
        <p:nvSpPr>
          <p:cNvPr id="18" name="Date Placeholder 17"/>
          <p:cNvSpPr>
            <a:spLocks noGrp="1"/>
          </p:cNvSpPr>
          <p:nvPr>
            <p:ph type="dt" sz="half" idx="10"/>
          </p:nvPr>
        </p:nvSpPr>
        <p:spPr/>
        <p:txBody>
          <a:bodyPr/>
          <a:lstStyle/>
          <a:p>
            <a:r>
              <a:rPr lang="ar-EG" smtClean="0"/>
              <a:t>البلاغة العربية </a:t>
            </a:r>
            <a:endParaRPr lang="ar-EG"/>
          </a:p>
        </p:txBody>
      </p:sp>
      <p:sp>
        <p:nvSpPr>
          <p:cNvPr id="19" name="Footer Placeholder 18"/>
          <p:cNvSpPr>
            <a:spLocks noGrp="1"/>
          </p:cNvSpPr>
          <p:nvPr>
            <p:ph type="ftr" sz="quarter" idx="11"/>
          </p:nvPr>
        </p:nvSpPr>
        <p:spPr/>
        <p:txBody>
          <a:bodyPr/>
          <a:lstStyle/>
          <a:p>
            <a:r>
              <a:rPr lang="ar-EG" smtClean="0"/>
              <a:t>د.محمد عبد الله محمد</a:t>
            </a:r>
            <a:endParaRPr lang="ar-EG"/>
          </a:p>
        </p:txBody>
      </p:sp>
      <p:sp>
        <p:nvSpPr>
          <p:cNvPr id="20" name="Slide Number Placeholder 19"/>
          <p:cNvSpPr>
            <a:spLocks noGrp="1"/>
          </p:cNvSpPr>
          <p:nvPr>
            <p:ph type="sldNum" sz="quarter" idx="12"/>
          </p:nvPr>
        </p:nvSpPr>
        <p:spPr/>
        <p:txBody>
          <a:bodyPr/>
          <a:lstStyle/>
          <a:p>
            <a:fld id="{3DE6AA7B-24E2-4A40-8B98-A8CF70C7526F}" type="slidenum">
              <a:rPr lang="ar-EG" smtClean="0"/>
              <a:t>4</a:t>
            </a:fld>
            <a:endParaRPr lang="ar-EG"/>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446150807"/>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357725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normAutofit fontScale="90000"/>
          </a:bodyPr>
          <a:lstStyle/>
          <a:p>
            <a:pPr marL="342900" lvl="0" indent="-342900">
              <a:lnSpc>
                <a:spcPct val="115000"/>
              </a:lnSpc>
              <a:spcBef>
                <a:spcPts val="600"/>
              </a:spcBef>
              <a:spcAft>
                <a:spcPts val="600"/>
              </a:spcAft>
            </a:pPr>
            <a:r>
              <a:rPr lang="ar-SA" b="1" dirty="0">
                <a:solidFill>
                  <a:prstClr val="black"/>
                </a:solidFill>
                <a:latin typeface="Times New Roman"/>
                <a:ea typeface="Times New Roman"/>
                <a:cs typeface="DTP Naskh"/>
              </a:rPr>
              <a:t>خروجُ أدواتِ الاستفهامِ عن معانيها الحقيقيةِ</a:t>
            </a:r>
            <a:r>
              <a:rPr lang="en-US" sz="2400" dirty="0">
                <a:solidFill>
                  <a:prstClr val="black"/>
                </a:solidFill>
                <a:ea typeface="Calibri"/>
                <a:cs typeface="Arial"/>
              </a:rPr>
              <a:t/>
            </a:r>
            <a:br>
              <a:rPr lang="en-US" sz="2400" dirty="0">
                <a:solidFill>
                  <a:prstClr val="black"/>
                </a:solidFill>
                <a:ea typeface="Calibri"/>
                <a:cs typeface="Arial"/>
              </a:rPr>
            </a:br>
            <a:endParaRPr lang="en-US" sz="4000" b="1" dirty="0">
              <a:solidFill>
                <a:srgbClr val="7030A0"/>
              </a:solidFill>
              <a:latin typeface="Times New Roman"/>
              <a:ea typeface="Times New Roman"/>
              <a:cs typeface="Simplified Arabic"/>
            </a:endParaRPr>
          </a:p>
        </p:txBody>
      </p:sp>
      <p:sp>
        <p:nvSpPr>
          <p:cNvPr id="4" name="Date Placeholder 3"/>
          <p:cNvSpPr>
            <a:spLocks noGrp="1"/>
          </p:cNvSpPr>
          <p:nvPr>
            <p:ph type="dt" sz="half" idx="10"/>
          </p:nvPr>
        </p:nvSpPr>
        <p:spPr/>
        <p:txBody>
          <a:bodyPr/>
          <a:lstStyle/>
          <a:p>
            <a:r>
              <a:rPr lang="ar-EG" smtClean="0"/>
              <a:t>البلاغة العربية </a:t>
            </a:r>
            <a:endParaRPr lang="ar-EG"/>
          </a:p>
        </p:txBody>
      </p:sp>
      <p:sp>
        <p:nvSpPr>
          <p:cNvPr id="5" name="Footer Placeholder 4"/>
          <p:cNvSpPr>
            <a:spLocks noGrp="1"/>
          </p:cNvSpPr>
          <p:nvPr>
            <p:ph type="ftr" sz="quarter" idx="11"/>
          </p:nvPr>
        </p:nvSpPr>
        <p:spPr/>
        <p:txBody>
          <a:bodyPr/>
          <a:lstStyle/>
          <a:p>
            <a:r>
              <a:rPr lang="ar-EG" smtClean="0"/>
              <a:t>د.محمد عبد الله محمد</a:t>
            </a:r>
            <a:endParaRPr lang="ar-EG"/>
          </a:p>
        </p:txBody>
      </p:sp>
      <p:sp>
        <p:nvSpPr>
          <p:cNvPr id="6" name="Slide Number Placeholder 5"/>
          <p:cNvSpPr>
            <a:spLocks noGrp="1"/>
          </p:cNvSpPr>
          <p:nvPr>
            <p:ph type="sldNum" sz="quarter" idx="12"/>
          </p:nvPr>
        </p:nvSpPr>
        <p:spPr/>
        <p:txBody>
          <a:bodyPr/>
          <a:lstStyle/>
          <a:p>
            <a:fld id="{3DE6AA7B-24E2-4A40-8B98-A8CF70C7526F}" type="slidenum">
              <a:rPr lang="ar-EG" smtClean="0"/>
              <a:t>5</a:t>
            </a:fld>
            <a:endParaRPr lang="ar-EG"/>
          </a:p>
        </p:txBody>
      </p:sp>
      <p:sp>
        <p:nvSpPr>
          <p:cNvPr id="3" name="Content Placeholder 2"/>
          <p:cNvSpPr>
            <a:spLocks noGrp="1"/>
          </p:cNvSpPr>
          <p:nvPr>
            <p:ph idx="1"/>
          </p:nvPr>
        </p:nvSpPr>
        <p:spPr/>
        <p:txBody>
          <a:bodyPr>
            <a:normAutofit/>
          </a:bodyPr>
          <a:lstStyle/>
          <a:p>
            <a:pPr indent="268605" algn="justLow">
              <a:lnSpc>
                <a:spcPct val="115000"/>
              </a:lnSpc>
              <a:spcBef>
                <a:spcPts val="600"/>
              </a:spcBef>
              <a:spcAft>
                <a:spcPts val="600"/>
              </a:spcAft>
            </a:pPr>
            <a:r>
              <a:rPr lang="ar-SA" sz="2400" dirty="0" smtClean="0">
                <a:latin typeface="Times New Roman"/>
                <a:ea typeface="Times New Roman"/>
                <a:cs typeface="Simplified Arabic"/>
              </a:rPr>
              <a:t>قد </a:t>
            </a:r>
            <a:r>
              <a:rPr lang="ar-SA" sz="2400" dirty="0">
                <a:latin typeface="Times New Roman"/>
                <a:ea typeface="Times New Roman"/>
                <a:cs typeface="Simplified Arabic"/>
              </a:rPr>
              <a:t>تخرجُ ألفاظُ الاستفهامِ عن معناها الأصليِّ : وهو طلبُ الفهمِ من الجهلِ ، فيستفهَمُ بها عن الشيءِ مع العلمِ به لأغراضٍ أخرى، وأهمُّها أمورٌ :</a:t>
            </a:r>
            <a:endParaRPr lang="en-US" sz="1800" dirty="0">
              <a:ea typeface="Calibri"/>
              <a:cs typeface="Arial"/>
            </a:endParaRPr>
          </a:p>
        </p:txBody>
      </p:sp>
      <p:graphicFrame>
        <p:nvGraphicFramePr>
          <p:cNvPr id="8" name="Diagram 7"/>
          <p:cNvGraphicFramePr/>
          <p:nvPr>
            <p:extLst>
              <p:ext uri="{D42A27DB-BD31-4B8C-83A1-F6EECF244321}">
                <p14:modId xmlns:p14="http://schemas.microsoft.com/office/powerpoint/2010/main" val="3579202737"/>
              </p:ext>
            </p:extLst>
          </p:nvPr>
        </p:nvGraphicFramePr>
        <p:xfrm>
          <a:off x="1691680" y="2492896"/>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962531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4"/>
          </a:lnRef>
          <a:fillRef idx="2">
            <a:schemeClr val="accent4"/>
          </a:fillRef>
          <a:effectRef idx="1">
            <a:schemeClr val="accent4"/>
          </a:effectRef>
          <a:fontRef idx="minor">
            <a:schemeClr val="dk1"/>
          </a:fontRef>
        </p:style>
        <p:txBody>
          <a:bodyPr/>
          <a:lstStyle/>
          <a:p>
            <a:r>
              <a:rPr lang="ar-SA" b="1" dirty="0">
                <a:latin typeface="Times New Roman"/>
                <a:ea typeface="Times New Roman"/>
                <a:cs typeface="DTP Naskh"/>
              </a:rPr>
              <a:t>التمنى</a:t>
            </a:r>
            <a:endParaRPr lang="ar-EG" dirty="0"/>
          </a:p>
        </p:txBody>
      </p:sp>
      <p:sp>
        <p:nvSpPr>
          <p:cNvPr id="4" name="Date Placeholder 3"/>
          <p:cNvSpPr>
            <a:spLocks noGrp="1"/>
          </p:cNvSpPr>
          <p:nvPr>
            <p:ph type="dt" sz="half" idx="10"/>
          </p:nvPr>
        </p:nvSpPr>
        <p:spPr/>
        <p:txBody>
          <a:bodyPr/>
          <a:lstStyle/>
          <a:p>
            <a:r>
              <a:rPr lang="ar-EG" smtClean="0"/>
              <a:t>البلاغة العربية </a:t>
            </a:r>
            <a:endParaRPr lang="ar-EG"/>
          </a:p>
        </p:txBody>
      </p:sp>
      <p:sp>
        <p:nvSpPr>
          <p:cNvPr id="5" name="Footer Placeholder 4"/>
          <p:cNvSpPr>
            <a:spLocks noGrp="1"/>
          </p:cNvSpPr>
          <p:nvPr>
            <p:ph type="ftr" sz="quarter" idx="11"/>
          </p:nvPr>
        </p:nvSpPr>
        <p:spPr/>
        <p:txBody>
          <a:bodyPr/>
          <a:lstStyle/>
          <a:p>
            <a:r>
              <a:rPr lang="ar-EG" smtClean="0"/>
              <a:t>د.محمد عبد الله محمد</a:t>
            </a:r>
            <a:endParaRPr lang="ar-EG"/>
          </a:p>
        </p:txBody>
      </p:sp>
      <p:sp>
        <p:nvSpPr>
          <p:cNvPr id="6" name="Slide Number Placeholder 5"/>
          <p:cNvSpPr>
            <a:spLocks noGrp="1"/>
          </p:cNvSpPr>
          <p:nvPr>
            <p:ph type="sldNum" sz="quarter" idx="12"/>
          </p:nvPr>
        </p:nvSpPr>
        <p:spPr/>
        <p:txBody>
          <a:bodyPr/>
          <a:lstStyle/>
          <a:p>
            <a:fld id="{3DE6AA7B-24E2-4A40-8B98-A8CF70C7526F}" type="slidenum">
              <a:rPr lang="ar-EG" smtClean="0"/>
              <a:t>6</a:t>
            </a:fld>
            <a:endParaRPr lang="ar-EG"/>
          </a:p>
        </p:txBody>
      </p:sp>
      <p:sp>
        <p:nvSpPr>
          <p:cNvPr id="3" name="Content Placeholder 2"/>
          <p:cNvSpPr>
            <a:spLocks noGrp="1"/>
          </p:cNvSpPr>
          <p:nvPr>
            <p:ph idx="1"/>
          </p:nvPr>
        </p:nvSpPr>
        <p:spPr/>
        <p:txBody>
          <a:bodyPr>
            <a:normAutofit/>
          </a:bodyPr>
          <a:lstStyle/>
          <a:p>
            <a:pPr indent="268605" algn="justLow">
              <a:lnSpc>
                <a:spcPct val="115000"/>
              </a:lnSpc>
              <a:spcBef>
                <a:spcPts val="600"/>
              </a:spcBef>
              <a:spcAft>
                <a:spcPts val="600"/>
              </a:spcAft>
            </a:pPr>
            <a:r>
              <a:rPr lang="ar-SA" sz="2400" dirty="0">
                <a:solidFill>
                  <a:srgbClr val="000000"/>
                </a:solidFill>
                <a:latin typeface="Times New Roman"/>
                <a:ea typeface="Times New Roman"/>
                <a:cs typeface="Simplified Arabic"/>
              </a:rPr>
              <a:t>فرّق البلاغيون بين نوعين من التمني </a:t>
            </a:r>
            <a:r>
              <a:rPr lang="ar-EG" sz="2400" dirty="0" smtClean="0">
                <a:solidFill>
                  <a:srgbClr val="000000"/>
                </a:solidFill>
                <a:latin typeface="Times New Roman"/>
                <a:ea typeface="Times New Roman"/>
                <a:cs typeface="Simplified Arabic"/>
              </a:rPr>
              <a:t>:</a:t>
            </a:r>
          </a:p>
          <a:p>
            <a:pPr indent="268605" algn="justLow">
              <a:lnSpc>
                <a:spcPct val="115000"/>
              </a:lnSpc>
              <a:spcBef>
                <a:spcPts val="600"/>
              </a:spcBef>
              <a:spcAft>
                <a:spcPts val="600"/>
              </a:spcAft>
            </a:pPr>
            <a:endParaRPr lang="en-US" sz="2400" dirty="0">
              <a:ea typeface="Calibri"/>
              <a:cs typeface="Arial"/>
            </a:endParaRPr>
          </a:p>
        </p:txBody>
      </p:sp>
      <p:graphicFrame>
        <p:nvGraphicFramePr>
          <p:cNvPr id="7" name="Diagram 6"/>
          <p:cNvGraphicFramePr/>
          <p:nvPr>
            <p:extLst>
              <p:ext uri="{D42A27DB-BD31-4B8C-83A1-F6EECF244321}">
                <p14:modId xmlns:p14="http://schemas.microsoft.com/office/powerpoint/2010/main" val="1977015106"/>
              </p:ext>
            </p:extLst>
          </p:nvPr>
        </p:nvGraphicFramePr>
        <p:xfrm>
          <a:off x="1619672" y="2204864"/>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222508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lstStyle/>
          <a:p>
            <a:pPr marL="342900" lvl="0" indent="269875">
              <a:lnSpc>
                <a:spcPct val="115000"/>
              </a:lnSpc>
              <a:spcBef>
                <a:spcPts val="600"/>
              </a:spcBef>
              <a:spcAft>
                <a:spcPts val="600"/>
              </a:spcAft>
            </a:pPr>
            <a:r>
              <a:rPr lang="ar-SA" sz="4000" b="1" dirty="0">
                <a:solidFill>
                  <a:prstClr val="black"/>
                </a:solidFill>
                <a:latin typeface="Times New Roman"/>
                <a:ea typeface="Times New Roman"/>
                <a:cs typeface="DTP Naskh"/>
              </a:rPr>
              <a:t>1 ـ التمني المستحيل: </a:t>
            </a:r>
            <a:endParaRPr lang="en-US" sz="2400" dirty="0">
              <a:solidFill>
                <a:prstClr val="black"/>
              </a:solidFill>
              <a:ea typeface="Calibri"/>
              <a:cs typeface="Arial"/>
            </a:endParaRPr>
          </a:p>
        </p:txBody>
      </p:sp>
      <p:sp>
        <p:nvSpPr>
          <p:cNvPr id="4" name="Date Placeholder 3"/>
          <p:cNvSpPr>
            <a:spLocks noGrp="1"/>
          </p:cNvSpPr>
          <p:nvPr>
            <p:ph type="dt" sz="half" idx="10"/>
          </p:nvPr>
        </p:nvSpPr>
        <p:spPr/>
        <p:txBody>
          <a:bodyPr/>
          <a:lstStyle/>
          <a:p>
            <a:r>
              <a:rPr lang="ar-EG" smtClean="0"/>
              <a:t>البلاغة العربية </a:t>
            </a:r>
            <a:endParaRPr lang="ar-EG"/>
          </a:p>
        </p:txBody>
      </p:sp>
      <p:sp>
        <p:nvSpPr>
          <p:cNvPr id="5" name="Footer Placeholder 4"/>
          <p:cNvSpPr>
            <a:spLocks noGrp="1"/>
          </p:cNvSpPr>
          <p:nvPr>
            <p:ph type="ftr" sz="quarter" idx="11"/>
          </p:nvPr>
        </p:nvSpPr>
        <p:spPr/>
        <p:txBody>
          <a:bodyPr/>
          <a:lstStyle/>
          <a:p>
            <a:r>
              <a:rPr lang="ar-EG" smtClean="0"/>
              <a:t>د.محمد عبد الله محمد</a:t>
            </a:r>
            <a:endParaRPr lang="ar-EG"/>
          </a:p>
        </p:txBody>
      </p:sp>
      <p:sp>
        <p:nvSpPr>
          <p:cNvPr id="6" name="Slide Number Placeholder 5"/>
          <p:cNvSpPr>
            <a:spLocks noGrp="1"/>
          </p:cNvSpPr>
          <p:nvPr>
            <p:ph type="sldNum" sz="quarter" idx="12"/>
          </p:nvPr>
        </p:nvSpPr>
        <p:spPr/>
        <p:txBody>
          <a:bodyPr/>
          <a:lstStyle/>
          <a:p>
            <a:fld id="{3DE6AA7B-24E2-4A40-8B98-A8CF70C7526F}" type="slidenum">
              <a:rPr lang="ar-EG" smtClean="0"/>
              <a:t>7</a:t>
            </a:fld>
            <a:endParaRPr lang="ar-EG"/>
          </a:p>
        </p:txBody>
      </p:sp>
      <p:sp>
        <p:nvSpPr>
          <p:cNvPr id="3" name="Content Placeholder 2"/>
          <p:cNvSpPr>
            <a:spLocks noGrp="1"/>
          </p:cNvSpPr>
          <p:nvPr>
            <p:ph idx="1"/>
          </p:nvPr>
        </p:nvSpPr>
        <p:spPr/>
        <p:txBody>
          <a:bodyPr>
            <a:normAutofit/>
          </a:bodyPr>
          <a:lstStyle/>
          <a:p>
            <a:r>
              <a:rPr lang="ar-SA" dirty="0" smtClean="0">
                <a:solidFill>
                  <a:srgbClr val="000000"/>
                </a:solidFill>
                <a:latin typeface="Times New Roman"/>
                <a:ea typeface="Times New Roman"/>
                <a:cs typeface="Simplified Arabic"/>
              </a:rPr>
              <a:t>هو </a:t>
            </a:r>
            <a:r>
              <a:rPr lang="ar-SA" dirty="0">
                <a:solidFill>
                  <a:srgbClr val="000000"/>
                </a:solidFill>
                <a:latin typeface="Times New Roman"/>
                <a:ea typeface="Times New Roman"/>
                <a:cs typeface="Simplified Arabic"/>
              </a:rPr>
              <a:t>طلب أمر مرغوب فيه أو محجوب لا يرجى حصوله لكونه مستحيل الوقوع ، ومثاله قوله تعالى: </a:t>
            </a:r>
            <a:r>
              <a:rPr lang="ar-EG" dirty="0" smtClean="0">
                <a:solidFill>
                  <a:srgbClr val="000000"/>
                </a:solidFill>
                <a:latin typeface="Times New Roman"/>
                <a:ea typeface="Times New Roman"/>
                <a:cs typeface="Simplified Arabic"/>
              </a:rPr>
              <a:t>«</a:t>
            </a:r>
            <a:r>
              <a:rPr lang="ar-SA" b="1" dirty="0" smtClean="0">
                <a:solidFill>
                  <a:srgbClr val="000000"/>
                </a:solidFill>
                <a:latin typeface="Times New Roman"/>
                <a:ea typeface="Times New Roman"/>
                <a:cs typeface="Simplified Arabic"/>
              </a:rPr>
              <a:t>ياليتني </a:t>
            </a:r>
            <a:r>
              <a:rPr lang="ar-SA" b="1" dirty="0">
                <a:solidFill>
                  <a:srgbClr val="000000"/>
                </a:solidFill>
                <a:latin typeface="Times New Roman"/>
                <a:ea typeface="Times New Roman"/>
                <a:cs typeface="Simplified Arabic"/>
              </a:rPr>
              <a:t>كنْتُ معهم فَأَفُوزَ فَوْزاً </a:t>
            </a:r>
            <a:r>
              <a:rPr lang="ar-SA" b="1" dirty="0" smtClean="0">
                <a:solidFill>
                  <a:srgbClr val="000000"/>
                </a:solidFill>
                <a:latin typeface="Times New Roman"/>
                <a:ea typeface="Times New Roman"/>
                <a:cs typeface="Simplified Arabic"/>
              </a:rPr>
              <a:t>عظيماً</a:t>
            </a:r>
            <a:r>
              <a:rPr lang="ar-EG" dirty="0" smtClean="0">
                <a:solidFill>
                  <a:srgbClr val="000000"/>
                </a:solidFill>
                <a:latin typeface="Simplified Arabic"/>
                <a:ea typeface="Times New Roman"/>
              </a:rPr>
              <a:t>»</a:t>
            </a:r>
            <a:r>
              <a:rPr lang="en-US" dirty="0" smtClean="0">
                <a:solidFill>
                  <a:srgbClr val="000000"/>
                </a:solidFill>
                <a:latin typeface="Simplified Arabic"/>
                <a:ea typeface="Times New Roman"/>
              </a:rPr>
              <a:t> </a:t>
            </a:r>
            <a:r>
              <a:rPr lang="ar-SA" dirty="0">
                <a:solidFill>
                  <a:srgbClr val="000000"/>
                </a:solidFill>
                <a:latin typeface="Simplified Arabic"/>
                <a:ea typeface="Times New Roman"/>
              </a:rPr>
              <a:t>(النساء 4/ 73) ، فالتمني واقع للمنافقين الذين يتخلفون عن المؤمنين ؛ فإذا أصابهم فضل عظيم تمنى المنافقون أن يكونوا معهم ليفوزوا أيضاً بما حصلوا عليه... ولكن أنَّى لهم ذلك ؟</a:t>
            </a:r>
            <a:endParaRPr lang="ar-EG" dirty="0"/>
          </a:p>
        </p:txBody>
      </p:sp>
    </p:spTree>
    <p:extLst>
      <p:ext uri="{BB962C8B-B14F-4D97-AF65-F5344CB8AC3E}">
        <p14:creationId xmlns:p14="http://schemas.microsoft.com/office/powerpoint/2010/main" val="14376826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4"/>
          </a:lnRef>
          <a:fillRef idx="2">
            <a:schemeClr val="accent4"/>
          </a:fillRef>
          <a:effectRef idx="1">
            <a:schemeClr val="accent4"/>
          </a:effectRef>
          <a:fontRef idx="minor">
            <a:schemeClr val="dk1"/>
          </a:fontRef>
        </p:style>
        <p:txBody>
          <a:bodyPr>
            <a:normAutofit/>
          </a:bodyPr>
          <a:lstStyle/>
          <a:p>
            <a:pPr marL="342900" lvl="0" indent="269875">
              <a:lnSpc>
                <a:spcPct val="115000"/>
              </a:lnSpc>
              <a:spcBef>
                <a:spcPts val="600"/>
              </a:spcBef>
              <a:spcAft>
                <a:spcPts val="600"/>
              </a:spcAft>
            </a:pPr>
            <a:r>
              <a:rPr lang="ar-SA" sz="3600" b="1" dirty="0">
                <a:solidFill>
                  <a:prstClr val="black"/>
                </a:solidFill>
                <a:latin typeface="Times New Roman"/>
                <a:ea typeface="Times New Roman"/>
                <a:cs typeface="DTP Naskh"/>
              </a:rPr>
              <a:t>2 ـ التمني البعيد الوقوع: </a:t>
            </a:r>
            <a:endParaRPr lang="en-US" sz="2800" dirty="0">
              <a:solidFill>
                <a:prstClr val="black"/>
              </a:solidFill>
              <a:ea typeface="Calibri"/>
              <a:cs typeface="Arial"/>
            </a:endParaRPr>
          </a:p>
        </p:txBody>
      </p:sp>
      <p:sp>
        <p:nvSpPr>
          <p:cNvPr id="3" name="Content Placeholder 2"/>
          <p:cNvSpPr>
            <a:spLocks noGrp="1"/>
          </p:cNvSpPr>
          <p:nvPr>
            <p:ph idx="1"/>
          </p:nvPr>
        </p:nvSpPr>
        <p:spPr/>
        <p:txBody>
          <a:bodyPr/>
          <a:lstStyle/>
          <a:p>
            <a:pPr indent="269875" algn="just">
              <a:lnSpc>
                <a:spcPct val="115000"/>
              </a:lnSpc>
              <a:spcBef>
                <a:spcPts val="600"/>
              </a:spcBef>
              <a:spcAft>
                <a:spcPts val="600"/>
              </a:spcAft>
            </a:pPr>
            <a:r>
              <a:rPr lang="ar-SA" dirty="0" smtClean="0">
                <a:solidFill>
                  <a:srgbClr val="000000"/>
                </a:solidFill>
                <a:latin typeface="Times New Roman"/>
                <a:ea typeface="Times New Roman"/>
                <a:cs typeface="Simplified Arabic"/>
              </a:rPr>
              <a:t>وهو </a:t>
            </a:r>
            <a:r>
              <a:rPr lang="ar-SA" dirty="0">
                <a:solidFill>
                  <a:srgbClr val="000000"/>
                </a:solidFill>
                <a:latin typeface="Times New Roman"/>
                <a:ea typeface="Times New Roman"/>
                <a:cs typeface="Simplified Arabic"/>
              </a:rPr>
              <a:t>طلب أمر مرغوب فيه أو محبوب لكونه ممكن الحدوث ولكنه بعيد المنال في التحقق، فهو أشبه بالمستحيل ؛ كقوله تعالى : </a:t>
            </a:r>
            <a:r>
              <a:rPr lang="ar-EG" b="1" dirty="0" smtClean="0">
                <a:solidFill>
                  <a:srgbClr val="000000"/>
                </a:solidFill>
                <a:latin typeface="Times New Roman"/>
                <a:ea typeface="Times New Roman"/>
                <a:cs typeface="Simplified Arabic"/>
              </a:rPr>
              <a:t>« </a:t>
            </a:r>
            <a:r>
              <a:rPr lang="ar-SA" b="1" dirty="0" smtClean="0">
                <a:solidFill>
                  <a:srgbClr val="000000"/>
                </a:solidFill>
                <a:latin typeface="Times New Roman"/>
                <a:ea typeface="Times New Roman"/>
                <a:cs typeface="Simplified Arabic"/>
              </a:rPr>
              <a:t>ياليتَ </a:t>
            </a:r>
            <a:r>
              <a:rPr lang="ar-SA" b="1" dirty="0">
                <a:solidFill>
                  <a:srgbClr val="000000"/>
                </a:solidFill>
                <a:latin typeface="Times New Roman"/>
                <a:ea typeface="Times New Roman"/>
                <a:cs typeface="Simplified Arabic"/>
              </a:rPr>
              <a:t>لنا مثلَ ما أُوتي </a:t>
            </a:r>
            <a:r>
              <a:rPr lang="ar-SA" b="1" dirty="0" smtClean="0">
                <a:solidFill>
                  <a:srgbClr val="000000"/>
                </a:solidFill>
                <a:latin typeface="Times New Roman"/>
                <a:ea typeface="Times New Roman"/>
                <a:cs typeface="Simplified Arabic"/>
              </a:rPr>
              <a:t>قارون</a:t>
            </a:r>
            <a:r>
              <a:rPr lang="ar-EG" b="1" dirty="0" smtClean="0">
                <a:solidFill>
                  <a:srgbClr val="000000"/>
                </a:solidFill>
                <a:latin typeface="Times New Roman"/>
                <a:ea typeface="Times New Roman"/>
                <a:cs typeface="Simplified Arabic"/>
              </a:rPr>
              <a:t>»</a:t>
            </a:r>
            <a:r>
              <a:rPr lang="ar-SA" dirty="0" smtClean="0">
                <a:solidFill>
                  <a:srgbClr val="000000"/>
                </a:solidFill>
                <a:latin typeface="Times New Roman"/>
                <a:ea typeface="Times New Roman"/>
                <a:cs typeface="Simplified Arabic"/>
              </a:rPr>
              <a:t> </a:t>
            </a:r>
            <a:r>
              <a:rPr lang="ar-SA" dirty="0">
                <a:solidFill>
                  <a:srgbClr val="000000"/>
                </a:solidFill>
                <a:latin typeface="Times New Roman"/>
                <a:ea typeface="Times New Roman"/>
                <a:cs typeface="Simplified Arabic"/>
              </a:rPr>
              <a:t>(القصص 28/79). فمن أراد الحياة الدنيا رغب في الحصول على مال وفير يعادل مال قارون... فإذا كان قارون قد أوتي من الحظ الكثير فلا يعني أن يتحقق للآخرين وإن لم يكن مستحيلاً... </a:t>
            </a:r>
            <a:endParaRPr lang="en-US" dirty="0">
              <a:ea typeface="Calibri"/>
              <a:cs typeface="Arial"/>
            </a:endParaRPr>
          </a:p>
          <a:p>
            <a:endParaRPr lang="ar-EG" dirty="0"/>
          </a:p>
        </p:txBody>
      </p:sp>
      <p:sp>
        <p:nvSpPr>
          <p:cNvPr id="4" name="Date Placeholder 3"/>
          <p:cNvSpPr>
            <a:spLocks noGrp="1"/>
          </p:cNvSpPr>
          <p:nvPr>
            <p:ph type="dt" sz="half" idx="10"/>
          </p:nvPr>
        </p:nvSpPr>
        <p:spPr/>
        <p:txBody>
          <a:bodyPr/>
          <a:lstStyle/>
          <a:p>
            <a:r>
              <a:rPr lang="ar-EG" smtClean="0"/>
              <a:t>البلاغة العربية </a:t>
            </a:r>
            <a:endParaRPr lang="ar-EG"/>
          </a:p>
        </p:txBody>
      </p:sp>
      <p:sp>
        <p:nvSpPr>
          <p:cNvPr id="5" name="Footer Placeholder 4"/>
          <p:cNvSpPr>
            <a:spLocks noGrp="1"/>
          </p:cNvSpPr>
          <p:nvPr>
            <p:ph type="ftr" sz="quarter" idx="11"/>
          </p:nvPr>
        </p:nvSpPr>
        <p:spPr/>
        <p:txBody>
          <a:bodyPr/>
          <a:lstStyle/>
          <a:p>
            <a:r>
              <a:rPr lang="ar-EG" smtClean="0"/>
              <a:t>د.محمد عبد الله محمد</a:t>
            </a:r>
            <a:endParaRPr lang="ar-EG"/>
          </a:p>
        </p:txBody>
      </p:sp>
      <p:sp>
        <p:nvSpPr>
          <p:cNvPr id="6" name="Slide Number Placeholder 5"/>
          <p:cNvSpPr>
            <a:spLocks noGrp="1"/>
          </p:cNvSpPr>
          <p:nvPr>
            <p:ph type="sldNum" sz="quarter" idx="12"/>
          </p:nvPr>
        </p:nvSpPr>
        <p:spPr/>
        <p:txBody>
          <a:bodyPr/>
          <a:lstStyle/>
          <a:p>
            <a:fld id="{3DE6AA7B-24E2-4A40-8B98-A8CF70C7526F}" type="slidenum">
              <a:rPr lang="ar-EG" smtClean="0"/>
              <a:t>8</a:t>
            </a:fld>
            <a:endParaRPr lang="ar-EG"/>
          </a:p>
        </p:txBody>
      </p:sp>
    </p:spTree>
    <p:extLst>
      <p:ext uri="{BB962C8B-B14F-4D97-AF65-F5344CB8AC3E}">
        <p14:creationId xmlns:p14="http://schemas.microsoft.com/office/powerpoint/2010/main" val="8877623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4"/>
          </a:lnRef>
          <a:fillRef idx="2">
            <a:schemeClr val="accent4"/>
          </a:fillRef>
          <a:effectRef idx="1">
            <a:schemeClr val="accent4"/>
          </a:effectRef>
          <a:fontRef idx="minor">
            <a:schemeClr val="dk1"/>
          </a:fontRef>
        </p:style>
        <p:txBody>
          <a:bodyPr>
            <a:normAutofit fontScale="90000"/>
          </a:bodyPr>
          <a:lstStyle/>
          <a:p>
            <a:pPr indent="269875" algn="justLow">
              <a:lnSpc>
                <a:spcPct val="115000"/>
              </a:lnSpc>
              <a:spcBef>
                <a:spcPts val="600"/>
              </a:spcBef>
              <a:spcAft>
                <a:spcPts val="600"/>
              </a:spcAft>
            </a:pPr>
            <a:r>
              <a:rPr lang="ar-SA" dirty="0" smtClean="0">
                <a:solidFill>
                  <a:srgbClr val="000000"/>
                </a:solidFill>
                <a:latin typeface="Times New Roman"/>
                <a:ea typeface="Times New Roman"/>
                <a:cs typeface="Simplified Arabic"/>
              </a:rPr>
              <a:t> </a:t>
            </a:r>
            <a:r>
              <a:rPr lang="ar-EG" dirty="0" smtClean="0">
                <a:solidFill>
                  <a:srgbClr val="000000"/>
                </a:solidFill>
                <a:latin typeface="Times New Roman"/>
                <a:ea typeface="Times New Roman"/>
                <a:cs typeface="Simplified Arabic"/>
              </a:rPr>
              <a:t>من </a:t>
            </a:r>
            <a:r>
              <a:rPr lang="ar-SA" sz="3600" b="1" dirty="0" smtClean="0">
                <a:solidFill>
                  <a:srgbClr val="000000"/>
                </a:solidFill>
                <a:latin typeface="Times New Roman"/>
                <a:ea typeface="Times New Roman"/>
                <a:cs typeface="Simplified Arabic"/>
              </a:rPr>
              <a:t>المعاني </a:t>
            </a:r>
            <a:r>
              <a:rPr lang="ar-SA" sz="3600" b="1" dirty="0">
                <a:solidFill>
                  <a:srgbClr val="000000"/>
                </a:solidFill>
                <a:latin typeface="Times New Roman"/>
                <a:ea typeface="Times New Roman"/>
                <a:cs typeface="Simplified Arabic"/>
              </a:rPr>
              <a:t>البلاغية البعيدة لأسلوب التمني المجازي</a:t>
            </a:r>
            <a:r>
              <a:rPr lang="ar-SA" dirty="0">
                <a:solidFill>
                  <a:srgbClr val="000000"/>
                </a:solidFill>
                <a:latin typeface="Times New Roman"/>
                <a:ea typeface="Times New Roman"/>
                <a:cs typeface="Simplified Arabic"/>
              </a:rPr>
              <a:t>.</a:t>
            </a:r>
            <a:r>
              <a:rPr lang="en-US" sz="3600" dirty="0">
                <a:ea typeface="Calibri"/>
                <a:cs typeface="Arial"/>
              </a:rPr>
              <a:t/>
            </a:r>
            <a:br>
              <a:rPr lang="en-US" sz="3600" dirty="0">
                <a:ea typeface="Calibri"/>
                <a:cs typeface="Arial"/>
              </a:rPr>
            </a:br>
            <a:endParaRPr lang="ar-EG" dirty="0"/>
          </a:p>
        </p:txBody>
      </p:sp>
      <p:sp>
        <p:nvSpPr>
          <p:cNvPr id="3" name="Content Placeholder 2"/>
          <p:cNvSpPr>
            <a:spLocks noGrp="1"/>
          </p:cNvSpPr>
          <p:nvPr>
            <p:ph idx="1"/>
          </p:nvPr>
        </p:nvSpPr>
        <p:spPr/>
        <p:txBody>
          <a:bodyPr>
            <a:normAutofit fontScale="92500" lnSpcReduction="20000"/>
          </a:bodyPr>
          <a:lstStyle/>
          <a:p>
            <a:pPr indent="269875" algn="justLow">
              <a:lnSpc>
                <a:spcPct val="115000"/>
              </a:lnSpc>
              <a:spcBef>
                <a:spcPts val="600"/>
              </a:spcBef>
              <a:spcAft>
                <a:spcPts val="600"/>
              </a:spcAft>
            </a:pPr>
            <a:r>
              <a:rPr lang="en-US" sz="4000" b="1" dirty="0">
                <a:latin typeface="Times New Roman"/>
                <a:ea typeface="Times New Roman"/>
                <a:cs typeface="DTP Naskh"/>
                <a:sym typeface="Wingdings"/>
              </a:rPr>
              <a:t></a:t>
            </a:r>
            <a:r>
              <a:rPr lang="ar-SA" sz="4000" b="1" dirty="0">
                <a:latin typeface="Times New Roman"/>
                <a:ea typeface="Times New Roman"/>
                <a:cs typeface="DTP Naskh"/>
              </a:rPr>
              <a:t>الترجي :</a:t>
            </a:r>
            <a:r>
              <a:rPr lang="ar-SA" dirty="0">
                <a:solidFill>
                  <a:srgbClr val="000000"/>
                </a:solidFill>
                <a:latin typeface="Times New Roman"/>
                <a:ea typeface="Times New Roman"/>
                <a:cs typeface="Simplified Arabic"/>
              </a:rPr>
              <a:t> </a:t>
            </a:r>
            <a:endParaRPr lang="en-US" sz="2400" dirty="0">
              <a:ea typeface="Calibri"/>
              <a:cs typeface="Arial"/>
            </a:endParaRPr>
          </a:p>
          <a:p>
            <a:pPr indent="269875" algn="justLow">
              <a:lnSpc>
                <a:spcPct val="115000"/>
              </a:lnSpc>
              <a:spcBef>
                <a:spcPts val="600"/>
              </a:spcBef>
              <a:spcAft>
                <a:spcPts val="600"/>
              </a:spcAft>
            </a:pPr>
            <a:r>
              <a:rPr lang="ar-SA" dirty="0">
                <a:solidFill>
                  <a:srgbClr val="000000"/>
                </a:solidFill>
                <a:latin typeface="Times New Roman"/>
                <a:ea typeface="Times New Roman"/>
                <a:cs typeface="Simplified Arabic"/>
              </a:rPr>
              <a:t>إذا كان الأمر المرغوب فيه في أسلوب التمني مما يرجى حصوله وليس مستحيلاً؛ كان طلبه ترجياً ويعبر عنه بـ ( لعل وعسى....) ومن ذلك قوله تعالى: </a:t>
            </a:r>
            <a:r>
              <a:rPr lang="ar-EG" b="1" dirty="0" smtClean="0">
                <a:solidFill>
                  <a:srgbClr val="000000"/>
                </a:solidFill>
                <a:latin typeface="Times New Roman"/>
                <a:ea typeface="Times New Roman"/>
                <a:cs typeface="Simplified Arabic"/>
              </a:rPr>
              <a:t>«</a:t>
            </a:r>
            <a:r>
              <a:rPr lang="ar-SA" b="1" dirty="0" smtClean="0">
                <a:solidFill>
                  <a:srgbClr val="000000"/>
                </a:solidFill>
                <a:latin typeface="Times New Roman"/>
                <a:ea typeface="Times New Roman"/>
                <a:cs typeface="Simplified Arabic"/>
              </a:rPr>
              <a:t>لعلَّ </a:t>
            </a:r>
            <a:r>
              <a:rPr lang="ar-SA" b="1" dirty="0">
                <a:solidFill>
                  <a:srgbClr val="000000"/>
                </a:solidFill>
                <a:latin typeface="Times New Roman"/>
                <a:ea typeface="Times New Roman"/>
                <a:cs typeface="Simplified Arabic"/>
              </a:rPr>
              <a:t>اللهَ يُحْدث بعد ذلك </a:t>
            </a:r>
            <a:r>
              <a:rPr lang="ar-SA" b="1" dirty="0" smtClean="0">
                <a:solidFill>
                  <a:srgbClr val="000000"/>
                </a:solidFill>
                <a:latin typeface="Times New Roman"/>
                <a:ea typeface="Times New Roman"/>
                <a:cs typeface="Simplified Arabic"/>
              </a:rPr>
              <a:t>أمراً</a:t>
            </a:r>
            <a:r>
              <a:rPr lang="ar-EG" b="1" dirty="0" smtClean="0">
                <a:solidFill>
                  <a:srgbClr val="000000"/>
                </a:solidFill>
                <a:latin typeface="Times New Roman"/>
                <a:ea typeface="Times New Roman"/>
                <a:cs typeface="Simplified Arabic"/>
              </a:rPr>
              <a:t>»</a:t>
            </a:r>
            <a:r>
              <a:rPr lang="ar-SA" dirty="0" smtClean="0">
                <a:solidFill>
                  <a:srgbClr val="000000"/>
                </a:solidFill>
                <a:latin typeface="Times New Roman"/>
                <a:ea typeface="Times New Roman"/>
                <a:cs typeface="Simplified Arabic"/>
              </a:rPr>
              <a:t> </a:t>
            </a:r>
            <a:r>
              <a:rPr lang="ar-SA" dirty="0">
                <a:solidFill>
                  <a:srgbClr val="000000"/>
                </a:solidFill>
                <a:latin typeface="Times New Roman"/>
                <a:ea typeface="Times New Roman"/>
                <a:cs typeface="Simplified Arabic"/>
              </a:rPr>
              <a:t>(الطلاق 65/ 1). فهذا الكلام جزء من آية يأمر فيها الله المطلقة ألا تخرج من بيت الزوجية حتى تنقضي العدِّة، فلعل الله يغير قلب ذلك الزوج، ويقلب قلبه من البغض إلى المحبة، ومن عدم الرغبة فيها إلى الرغبة فيها، ومن عزيمة الطلاق إلى الندم عليه فيراجعها... أي أحصوا العدة لعلكم ترغبون وتندمون وتراجعون . </a:t>
            </a:r>
            <a:endParaRPr lang="en-US" sz="2400" dirty="0">
              <a:ea typeface="Calibri"/>
              <a:cs typeface="Arial"/>
            </a:endParaRPr>
          </a:p>
          <a:p>
            <a:endParaRPr lang="ar-EG" dirty="0"/>
          </a:p>
        </p:txBody>
      </p:sp>
      <p:sp>
        <p:nvSpPr>
          <p:cNvPr id="4" name="Date Placeholder 3"/>
          <p:cNvSpPr>
            <a:spLocks noGrp="1"/>
          </p:cNvSpPr>
          <p:nvPr>
            <p:ph type="dt" sz="half" idx="10"/>
          </p:nvPr>
        </p:nvSpPr>
        <p:spPr/>
        <p:txBody>
          <a:bodyPr/>
          <a:lstStyle/>
          <a:p>
            <a:r>
              <a:rPr lang="ar-EG" smtClean="0"/>
              <a:t>البلاغة العربية </a:t>
            </a:r>
            <a:endParaRPr lang="ar-EG"/>
          </a:p>
        </p:txBody>
      </p:sp>
      <p:sp>
        <p:nvSpPr>
          <p:cNvPr id="5" name="Footer Placeholder 4"/>
          <p:cNvSpPr>
            <a:spLocks noGrp="1"/>
          </p:cNvSpPr>
          <p:nvPr>
            <p:ph type="ftr" sz="quarter" idx="11"/>
          </p:nvPr>
        </p:nvSpPr>
        <p:spPr/>
        <p:txBody>
          <a:bodyPr/>
          <a:lstStyle/>
          <a:p>
            <a:r>
              <a:rPr lang="ar-EG" smtClean="0"/>
              <a:t>د.محمد عبد الله محمد</a:t>
            </a:r>
            <a:endParaRPr lang="ar-EG"/>
          </a:p>
        </p:txBody>
      </p:sp>
      <p:sp>
        <p:nvSpPr>
          <p:cNvPr id="6" name="Slide Number Placeholder 5"/>
          <p:cNvSpPr>
            <a:spLocks noGrp="1"/>
          </p:cNvSpPr>
          <p:nvPr>
            <p:ph type="sldNum" sz="quarter" idx="12"/>
          </p:nvPr>
        </p:nvSpPr>
        <p:spPr/>
        <p:txBody>
          <a:bodyPr/>
          <a:lstStyle/>
          <a:p>
            <a:fld id="{3DE6AA7B-24E2-4A40-8B98-A8CF70C7526F}" type="slidenum">
              <a:rPr lang="ar-EG" smtClean="0"/>
              <a:t>9</a:t>
            </a:fld>
            <a:endParaRPr lang="ar-EG"/>
          </a:p>
        </p:txBody>
      </p:sp>
    </p:spTree>
    <p:extLst>
      <p:ext uri="{BB962C8B-B14F-4D97-AF65-F5344CB8AC3E}">
        <p14:creationId xmlns:p14="http://schemas.microsoft.com/office/powerpoint/2010/main" val="56265740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216</TotalTime>
  <Words>687</Words>
  <Application>Microsoft Office PowerPoint</Application>
  <PresentationFormat>On-screen Show (4:3)</PresentationFormat>
  <Paragraphs>96</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مقرر البلاغة العربية</vt:lpstr>
      <vt:lpstr>PowerPoint Presentation</vt:lpstr>
      <vt:lpstr>الاستفهـام</vt:lpstr>
      <vt:lpstr> أقسامُ أدواتِ الاستفهامِ </vt:lpstr>
      <vt:lpstr>خروجُ أدواتِ الاستفهامِ عن معانيها الحقيقيةِ </vt:lpstr>
      <vt:lpstr>التمنى</vt:lpstr>
      <vt:lpstr>1 ـ التمني المستحيل: </vt:lpstr>
      <vt:lpstr>2 ـ التمني البعيد الوقوع: </vt:lpstr>
      <vt:lpstr> من المعاني البلاغية البعيدة لأسلوب التمني المجازي. </vt:lpstr>
      <vt:lpstr> الـنـداءِ </vt:lpstr>
      <vt:lpstr> الـنـداءِ </vt:lpstr>
      <vt:lpstr>التدريبات</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VISTA CENTER</dc:creator>
  <cp:lastModifiedBy>VISTA CENTER</cp:lastModifiedBy>
  <cp:revision>26</cp:revision>
  <dcterms:created xsi:type="dcterms:W3CDTF">2020-03-30T14:10:12Z</dcterms:created>
  <dcterms:modified xsi:type="dcterms:W3CDTF">2021-01-04T18:53:07Z</dcterms:modified>
</cp:coreProperties>
</file>