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6" r:id="rId4"/>
    <p:sldId id="264" r:id="rId5"/>
    <p:sldId id="273" r:id="rId6"/>
    <p:sldId id="276" r:id="rId7"/>
    <p:sldId id="274" r:id="rId8"/>
    <p:sldId id="277" r:id="rId9"/>
    <p:sldId id="278" r:id="rId10"/>
    <p:sldId id="275" r:id="rId11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rHiFNEsP2GVazE82JGamXQ==" hashData="+WjT67QUJr3nAzRg5KB/3dkHFKM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aximized" horzBarState="maximized">
    <p:restoredLeft sz="65422" autoAdjust="0"/>
    <p:restoredTop sz="86323" autoAdjust="0"/>
  </p:normalViewPr>
  <p:slideViewPr>
    <p:cSldViewPr>
      <p:cViewPr>
        <p:scale>
          <a:sx n="60" d="100"/>
          <a:sy n="60" d="100"/>
        </p:scale>
        <p:origin x="-1266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96" y="1814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5C1ABE-B8D9-4FA2-B7A7-2CA8CE93A557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290377D1-5AD4-44FC-830D-B66880CD2A01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EG" dirty="0" smtClean="0"/>
            <a:t>غير طلبي</a:t>
          </a:r>
          <a:endParaRPr lang="ar-EG" dirty="0"/>
        </a:p>
      </dgm:t>
    </dgm:pt>
    <dgm:pt modelId="{25126FD5-661D-4744-BA09-811B60AE54C6}" type="parTrans" cxnId="{9954896C-88FC-4B59-87F4-D69226AFCAC8}">
      <dgm:prSet/>
      <dgm:spPr/>
      <dgm:t>
        <a:bodyPr/>
        <a:lstStyle/>
        <a:p>
          <a:pPr rtl="1"/>
          <a:endParaRPr lang="ar-EG"/>
        </a:p>
      </dgm:t>
    </dgm:pt>
    <dgm:pt modelId="{8BE459C6-1CE1-41BF-BAD7-8DCDD6D5BC54}" type="sibTrans" cxnId="{9954896C-88FC-4B59-87F4-D69226AFCAC8}">
      <dgm:prSet/>
      <dgm:spPr/>
      <dgm:t>
        <a:bodyPr/>
        <a:lstStyle/>
        <a:p>
          <a:pPr rtl="1"/>
          <a:endParaRPr lang="ar-EG"/>
        </a:p>
      </dgm:t>
    </dgm:pt>
    <dgm:pt modelId="{E932CF31-CC29-44A9-9DDD-2912EC5C1B1E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EG" dirty="0" smtClean="0"/>
            <a:t>طلبي</a:t>
          </a:r>
          <a:endParaRPr lang="ar-EG" dirty="0"/>
        </a:p>
      </dgm:t>
    </dgm:pt>
    <dgm:pt modelId="{35FBA504-22BE-4ECE-A9E5-B23FBAF7C713}" type="parTrans" cxnId="{A94A119D-0668-4A98-88F1-C2D46DDE8E05}">
      <dgm:prSet/>
      <dgm:spPr/>
      <dgm:t>
        <a:bodyPr/>
        <a:lstStyle/>
        <a:p>
          <a:pPr rtl="1"/>
          <a:endParaRPr lang="ar-EG"/>
        </a:p>
      </dgm:t>
    </dgm:pt>
    <dgm:pt modelId="{08D5F7B8-D521-4B58-8AC6-C6E6200736C9}" type="sibTrans" cxnId="{A94A119D-0668-4A98-88F1-C2D46DDE8E05}">
      <dgm:prSet/>
      <dgm:spPr/>
      <dgm:t>
        <a:bodyPr/>
        <a:lstStyle/>
        <a:p>
          <a:pPr rtl="1"/>
          <a:endParaRPr lang="ar-EG"/>
        </a:p>
      </dgm:t>
    </dgm:pt>
    <dgm:pt modelId="{6ECDCBD2-8B28-4E1D-B0DD-43BC01785856}" type="pres">
      <dgm:prSet presAssocID="{325C1ABE-B8D9-4FA2-B7A7-2CA8CE93A55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9D2D215F-1C2C-49E2-92EF-E3364AE7F22B}" type="pres">
      <dgm:prSet presAssocID="{290377D1-5AD4-44FC-830D-B66880CD2A01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16FDA4F9-72B4-4F81-BD39-541D0FD57C59}" type="pres">
      <dgm:prSet presAssocID="{E932CF31-CC29-44A9-9DDD-2912EC5C1B1E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841293F5-0FC8-4510-A831-4EE891EED522}" type="presOf" srcId="{290377D1-5AD4-44FC-830D-B66880CD2A01}" destId="{9D2D215F-1C2C-49E2-92EF-E3364AE7F22B}" srcOrd="0" destOrd="0" presId="urn:microsoft.com/office/officeart/2005/8/layout/arrow5"/>
    <dgm:cxn modelId="{A94A119D-0668-4A98-88F1-C2D46DDE8E05}" srcId="{325C1ABE-B8D9-4FA2-B7A7-2CA8CE93A557}" destId="{E932CF31-CC29-44A9-9DDD-2912EC5C1B1E}" srcOrd="1" destOrd="0" parTransId="{35FBA504-22BE-4ECE-A9E5-B23FBAF7C713}" sibTransId="{08D5F7B8-D521-4B58-8AC6-C6E6200736C9}"/>
    <dgm:cxn modelId="{9954896C-88FC-4B59-87F4-D69226AFCAC8}" srcId="{325C1ABE-B8D9-4FA2-B7A7-2CA8CE93A557}" destId="{290377D1-5AD4-44FC-830D-B66880CD2A01}" srcOrd="0" destOrd="0" parTransId="{25126FD5-661D-4744-BA09-811B60AE54C6}" sibTransId="{8BE459C6-1CE1-41BF-BAD7-8DCDD6D5BC54}"/>
    <dgm:cxn modelId="{B5272549-D38E-4D67-9AE3-D36AE5E7287B}" type="presOf" srcId="{E932CF31-CC29-44A9-9DDD-2912EC5C1B1E}" destId="{16FDA4F9-72B4-4F81-BD39-541D0FD57C59}" srcOrd="0" destOrd="0" presId="urn:microsoft.com/office/officeart/2005/8/layout/arrow5"/>
    <dgm:cxn modelId="{2DEE04E1-7B00-40AC-8329-73E6B2DC407F}" type="presOf" srcId="{325C1ABE-B8D9-4FA2-B7A7-2CA8CE93A557}" destId="{6ECDCBD2-8B28-4E1D-B0DD-43BC01785856}" srcOrd="0" destOrd="0" presId="urn:microsoft.com/office/officeart/2005/8/layout/arrow5"/>
    <dgm:cxn modelId="{D4F7C23E-C718-4A3F-8822-40989BE30BA8}" type="presParOf" srcId="{6ECDCBD2-8B28-4E1D-B0DD-43BC01785856}" destId="{9D2D215F-1C2C-49E2-92EF-E3364AE7F22B}" srcOrd="0" destOrd="0" presId="urn:microsoft.com/office/officeart/2005/8/layout/arrow5"/>
    <dgm:cxn modelId="{87D573C0-6B2C-40D1-ABB3-D276B6CFD6DC}" type="presParOf" srcId="{6ECDCBD2-8B28-4E1D-B0DD-43BC01785856}" destId="{16FDA4F9-72B4-4F81-BD39-541D0FD57C59}" srcOrd="1" destOrd="0" presId="urn:microsoft.com/office/officeart/2005/8/layout/arrow5"/>
  </dgm:cxnLst>
  <dgm:bg>
    <a:solidFill>
      <a:schemeClr val="accent2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2FBBEC-7FB0-4C5A-A386-1775B009F398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F7B00B10-8E6B-41BF-BE8E-0679352CB08F}">
      <dgm:prSet phldrT="[Text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EG" dirty="0" smtClean="0"/>
            <a:t>المدح والذم</a:t>
          </a:r>
          <a:endParaRPr lang="ar-EG" dirty="0"/>
        </a:p>
      </dgm:t>
    </dgm:pt>
    <dgm:pt modelId="{14BB6939-EBD9-4123-821C-719CF7F1A873}" type="parTrans" cxnId="{7D311309-5E28-4260-9668-DAC59198A84F}">
      <dgm:prSet/>
      <dgm:spPr/>
      <dgm:t>
        <a:bodyPr/>
        <a:lstStyle/>
        <a:p>
          <a:pPr rtl="1"/>
          <a:endParaRPr lang="ar-EG"/>
        </a:p>
      </dgm:t>
    </dgm:pt>
    <dgm:pt modelId="{BCB3BE5E-F984-4C52-A04A-26A92A3178C8}" type="sibTrans" cxnId="{7D311309-5E28-4260-9668-DAC59198A84F}">
      <dgm:prSet>
        <dgm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EG"/>
        </a:p>
      </dgm:t>
    </dgm:pt>
    <dgm:pt modelId="{CC1A7B1A-D4E9-40BC-A183-989B3A41709D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EG" dirty="0" smtClean="0"/>
            <a:t>القسم</a:t>
          </a:r>
          <a:endParaRPr lang="ar-EG" dirty="0"/>
        </a:p>
      </dgm:t>
    </dgm:pt>
    <dgm:pt modelId="{E0EF125E-50F0-4C3D-8E07-A5365731283C}" type="parTrans" cxnId="{A080211F-6406-498E-A15C-AA48D3E106AE}">
      <dgm:prSet/>
      <dgm:spPr/>
      <dgm:t>
        <a:bodyPr/>
        <a:lstStyle/>
        <a:p>
          <a:pPr rtl="1"/>
          <a:endParaRPr lang="ar-EG"/>
        </a:p>
      </dgm:t>
    </dgm:pt>
    <dgm:pt modelId="{5CE66F50-B586-4937-BA40-33D1EB92A4E8}" type="sibTrans" cxnId="{A080211F-6406-498E-A15C-AA48D3E106AE}">
      <dgm:prSet/>
      <dgm:spPr/>
      <dgm:t>
        <a:bodyPr/>
        <a:lstStyle/>
        <a:p>
          <a:pPr rtl="1"/>
          <a:endParaRPr lang="ar-EG"/>
        </a:p>
      </dgm:t>
    </dgm:pt>
    <dgm:pt modelId="{472D0CEE-6244-49EA-B4D9-25F17DDDC255}">
      <dgm:prSet phldrT="[Text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EG" dirty="0" smtClean="0"/>
            <a:t>التعجب</a:t>
          </a:r>
          <a:endParaRPr lang="ar-EG" dirty="0"/>
        </a:p>
      </dgm:t>
    </dgm:pt>
    <dgm:pt modelId="{3297EE08-82A1-446D-A8A3-CDB2C87D3975}" type="parTrans" cxnId="{3E19BEE1-636A-4A39-9A40-CBCE94A46C39}">
      <dgm:prSet/>
      <dgm:spPr/>
      <dgm:t>
        <a:bodyPr/>
        <a:lstStyle/>
        <a:p>
          <a:pPr rtl="1"/>
          <a:endParaRPr lang="ar-EG"/>
        </a:p>
      </dgm:t>
    </dgm:pt>
    <dgm:pt modelId="{072F895E-6540-4576-BE57-CD3EE03CFBFF}" type="sibTrans" cxnId="{3E19BEE1-636A-4A39-9A40-CBCE94A46C39}">
      <dgm:prSet/>
      <dgm:spPr/>
      <dgm:t>
        <a:bodyPr/>
        <a:lstStyle/>
        <a:p>
          <a:pPr rtl="1"/>
          <a:endParaRPr lang="ar-EG"/>
        </a:p>
      </dgm:t>
    </dgm:pt>
    <dgm:pt modelId="{5651D2B1-0212-4755-AA11-41BCC0DEAD86}">
      <dgm:prSet phldrT="[Text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EG" dirty="0" smtClean="0"/>
            <a:t>الرجاء</a:t>
          </a:r>
          <a:endParaRPr lang="ar-EG" dirty="0"/>
        </a:p>
      </dgm:t>
    </dgm:pt>
    <dgm:pt modelId="{9ED6E0D5-D220-4177-B416-3FA5BDBDF85A}" type="parTrans" cxnId="{18E822BD-5B4D-4136-B7B9-043490D73D13}">
      <dgm:prSet/>
      <dgm:spPr/>
      <dgm:t>
        <a:bodyPr/>
        <a:lstStyle/>
        <a:p>
          <a:pPr rtl="1"/>
          <a:endParaRPr lang="ar-EG"/>
        </a:p>
      </dgm:t>
    </dgm:pt>
    <dgm:pt modelId="{3B1910E4-2C63-4009-99E4-29A2F0A9B7BA}" type="sibTrans" cxnId="{18E822BD-5B4D-4136-B7B9-043490D73D13}">
      <dgm:prSet/>
      <dgm:spPr/>
      <dgm:t>
        <a:bodyPr/>
        <a:lstStyle/>
        <a:p>
          <a:pPr rtl="1"/>
          <a:endParaRPr lang="ar-EG"/>
        </a:p>
      </dgm:t>
    </dgm:pt>
    <dgm:pt modelId="{013806B7-105F-494B-80D5-E48C20363A50}" type="pres">
      <dgm:prSet presAssocID="{C22FBBEC-7FB0-4C5A-A386-1775B009F39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2E1F87FB-EC59-47AB-9EFA-4DD8D9309228}" type="pres">
      <dgm:prSet presAssocID="{F7B00B10-8E6B-41BF-BE8E-0679352CB08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60C7DF91-1684-46A2-9C27-EB9F62D2C639}" type="pres">
      <dgm:prSet presAssocID="{F7B00B10-8E6B-41BF-BE8E-0679352CB08F}" presName="spNode" presStyleCnt="0"/>
      <dgm:spPr/>
    </dgm:pt>
    <dgm:pt modelId="{05F9ED2A-B397-4C42-AB13-1761AACBC7A0}" type="pres">
      <dgm:prSet presAssocID="{BCB3BE5E-F984-4C52-A04A-26A92A3178C8}" presName="sibTrans" presStyleLbl="sibTrans1D1" presStyleIdx="0" presStyleCnt="4"/>
      <dgm:spPr/>
      <dgm:t>
        <a:bodyPr/>
        <a:lstStyle/>
        <a:p>
          <a:pPr rtl="1"/>
          <a:endParaRPr lang="ar-EG"/>
        </a:p>
      </dgm:t>
    </dgm:pt>
    <dgm:pt modelId="{2537CB95-9883-4F37-A204-A06960172AD8}" type="pres">
      <dgm:prSet presAssocID="{CC1A7B1A-D4E9-40BC-A183-989B3A41709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887EDA95-CAFD-472E-98EE-10D1C809B883}" type="pres">
      <dgm:prSet presAssocID="{CC1A7B1A-D4E9-40BC-A183-989B3A41709D}" presName="spNode" presStyleCnt="0"/>
      <dgm:spPr/>
    </dgm:pt>
    <dgm:pt modelId="{34C5EB41-3B22-488A-A448-338B88A68070}" type="pres">
      <dgm:prSet presAssocID="{5CE66F50-B586-4937-BA40-33D1EB92A4E8}" presName="sibTrans" presStyleLbl="sibTrans1D1" presStyleIdx="1" presStyleCnt="4"/>
      <dgm:spPr/>
      <dgm:t>
        <a:bodyPr/>
        <a:lstStyle/>
        <a:p>
          <a:pPr rtl="1"/>
          <a:endParaRPr lang="ar-EG"/>
        </a:p>
      </dgm:t>
    </dgm:pt>
    <dgm:pt modelId="{A4C2D259-E9AC-484E-A769-470CBBDAA8BD}" type="pres">
      <dgm:prSet presAssocID="{472D0CEE-6244-49EA-B4D9-25F17DDDC25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F5F285EB-DF16-42B2-8BB7-B534E825BF62}" type="pres">
      <dgm:prSet presAssocID="{472D0CEE-6244-49EA-B4D9-25F17DDDC255}" presName="spNode" presStyleCnt="0"/>
      <dgm:spPr/>
    </dgm:pt>
    <dgm:pt modelId="{5CB4EA29-7C1E-4312-9787-2B558CD2279C}" type="pres">
      <dgm:prSet presAssocID="{072F895E-6540-4576-BE57-CD3EE03CFBFF}" presName="sibTrans" presStyleLbl="sibTrans1D1" presStyleIdx="2" presStyleCnt="4"/>
      <dgm:spPr/>
      <dgm:t>
        <a:bodyPr/>
        <a:lstStyle/>
        <a:p>
          <a:pPr rtl="1"/>
          <a:endParaRPr lang="ar-EG"/>
        </a:p>
      </dgm:t>
    </dgm:pt>
    <dgm:pt modelId="{D8611EAB-A155-44B2-8914-2BD76CEBBAB2}" type="pres">
      <dgm:prSet presAssocID="{5651D2B1-0212-4755-AA11-41BCC0DEAD8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630975AC-7B1E-4EE4-8EED-AB51982BFCFE}" type="pres">
      <dgm:prSet presAssocID="{5651D2B1-0212-4755-AA11-41BCC0DEAD86}" presName="spNode" presStyleCnt="0"/>
      <dgm:spPr/>
    </dgm:pt>
    <dgm:pt modelId="{F36360F0-05DB-485F-99F2-9DBD3D1912D4}" type="pres">
      <dgm:prSet presAssocID="{3B1910E4-2C63-4009-99E4-29A2F0A9B7BA}" presName="sibTrans" presStyleLbl="sibTrans1D1" presStyleIdx="3" presStyleCnt="4"/>
      <dgm:spPr/>
      <dgm:t>
        <a:bodyPr/>
        <a:lstStyle/>
        <a:p>
          <a:pPr rtl="1"/>
          <a:endParaRPr lang="ar-EG"/>
        </a:p>
      </dgm:t>
    </dgm:pt>
  </dgm:ptLst>
  <dgm:cxnLst>
    <dgm:cxn modelId="{58A3CE7B-EF97-47BD-8C23-DA9096A7D174}" type="presOf" srcId="{CC1A7B1A-D4E9-40BC-A183-989B3A41709D}" destId="{2537CB95-9883-4F37-A204-A06960172AD8}" srcOrd="0" destOrd="0" presId="urn:microsoft.com/office/officeart/2005/8/layout/cycle6"/>
    <dgm:cxn modelId="{18E822BD-5B4D-4136-B7B9-043490D73D13}" srcId="{C22FBBEC-7FB0-4C5A-A386-1775B009F398}" destId="{5651D2B1-0212-4755-AA11-41BCC0DEAD86}" srcOrd="3" destOrd="0" parTransId="{9ED6E0D5-D220-4177-B416-3FA5BDBDF85A}" sibTransId="{3B1910E4-2C63-4009-99E4-29A2F0A9B7BA}"/>
    <dgm:cxn modelId="{3E19BEE1-636A-4A39-9A40-CBCE94A46C39}" srcId="{C22FBBEC-7FB0-4C5A-A386-1775B009F398}" destId="{472D0CEE-6244-49EA-B4D9-25F17DDDC255}" srcOrd="2" destOrd="0" parTransId="{3297EE08-82A1-446D-A8A3-CDB2C87D3975}" sibTransId="{072F895E-6540-4576-BE57-CD3EE03CFBFF}"/>
    <dgm:cxn modelId="{8364DA50-9B6E-4526-AF0B-02D1F8EC2E0F}" type="presOf" srcId="{C22FBBEC-7FB0-4C5A-A386-1775B009F398}" destId="{013806B7-105F-494B-80D5-E48C20363A50}" srcOrd="0" destOrd="0" presId="urn:microsoft.com/office/officeart/2005/8/layout/cycle6"/>
    <dgm:cxn modelId="{7D311309-5E28-4260-9668-DAC59198A84F}" srcId="{C22FBBEC-7FB0-4C5A-A386-1775B009F398}" destId="{F7B00B10-8E6B-41BF-BE8E-0679352CB08F}" srcOrd="0" destOrd="0" parTransId="{14BB6939-EBD9-4123-821C-719CF7F1A873}" sibTransId="{BCB3BE5E-F984-4C52-A04A-26A92A3178C8}"/>
    <dgm:cxn modelId="{72404794-6E1B-42F4-855F-FEA7C26985BC}" type="presOf" srcId="{5651D2B1-0212-4755-AA11-41BCC0DEAD86}" destId="{D8611EAB-A155-44B2-8914-2BD76CEBBAB2}" srcOrd="0" destOrd="0" presId="urn:microsoft.com/office/officeart/2005/8/layout/cycle6"/>
    <dgm:cxn modelId="{5874203A-1F7D-4BE7-86DC-EEE1E9F0F551}" type="presOf" srcId="{472D0CEE-6244-49EA-B4D9-25F17DDDC255}" destId="{A4C2D259-E9AC-484E-A769-470CBBDAA8BD}" srcOrd="0" destOrd="0" presId="urn:microsoft.com/office/officeart/2005/8/layout/cycle6"/>
    <dgm:cxn modelId="{8541C6AD-26A8-450E-938E-EE2B92872736}" type="presOf" srcId="{F7B00B10-8E6B-41BF-BE8E-0679352CB08F}" destId="{2E1F87FB-EC59-47AB-9EFA-4DD8D9309228}" srcOrd="0" destOrd="0" presId="urn:microsoft.com/office/officeart/2005/8/layout/cycle6"/>
    <dgm:cxn modelId="{52A936BA-D452-4547-BF8E-230E4165AD27}" type="presOf" srcId="{5CE66F50-B586-4937-BA40-33D1EB92A4E8}" destId="{34C5EB41-3B22-488A-A448-338B88A68070}" srcOrd="0" destOrd="0" presId="urn:microsoft.com/office/officeart/2005/8/layout/cycle6"/>
    <dgm:cxn modelId="{3C8C8948-54BA-4090-A231-01BAF0C1C3DA}" type="presOf" srcId="{BCB3BE5E-F984-4C52-A04A-26A92A3178C8}" destId="{05F9ED2A-B397-4C42-AB13-1761AACBC7A0}" srcOrd="0" destOrd="0" presId="urn:microsoft.com/office/officeart/2005/8/layout/cycle6"/>
    <dgm:cxn modelId="{17CBD5D8-1E97-432D-8AFD-AED20622A968}" type="presOf" srcId="{3B1910E4-2C63-4009-99E4-29A2F0A9B7BA}" destId="{F36360F0-05DB-485F-99F2-9DBD3D1912D4}" srcOrd="0" destOrd="0" presId="urn:microsoft.com/office/officeart/2005/8/layout/cycle6"/>
    <dgm:cxn modelId="{75CE8988-A4CF-4F10-AE84-1957788E7C21}" type="presOf" srcId="{072F895E-6540-4576-BE57-CD3EE03CFBFF}" destId="{5CB4EA29-7C1E-4312-9787-2B558CD2279C}" srcOrd="0" destOrd="0" presId="urn:microsoft.com/office/officeart/2005/8/layout/cycle6"/>
    <dgm:cxn modelId="{A080211F-6406-498E-A15C-AA48D3E106AE}" srcId="{C22FBBEC-7FB0-4C5A-A386-1775B009F398}" destId="{CC1A7B1A-D4E9-40BC-A183-989B3A41709D}" srcOrd="1" destOrd="0" parTransId="{E0EF125E-50F0-4C3D-8E07-A5365731283C}" sibTransId="{5CE66F50-B586-4937-BA40-33D1EB92A4E8}"/>
    <dgm:cxn modelId="{3509F41F-219B-4905-B022-8CFBCF01B4A4}" type="presParOf" srcId="{013806B7-105F-494B-80D5-E48C20363A50}" destId="{2E1F87FB-EC59-47AB-9EFA-4DD8D9309228}" srcOrd="0" destOrd="0" presId="urn:microsoft.com/office/officeart/2005/8/layout/cycle6"/>
    <dgm:cxn modelId="{1F9EF617-56E4-4BBC-A547-3D8B90D1C308}" type="presParOf" srcId="{013806B7-105F-494B-80D5-E48C20363A50}" destId="{60C7DF91-1684-46A2-9C27-EB9F62D2C639}" srcOrd="1" destOrd="0" presId="urn:microsoft.com/office/officeart/2005/8/layout/cycle6"/>
    <dgm:cxn modelId="{F211549A-8780-4098-AC93-83D5C45B0C37}" type="presParOf" srcId="{013806B7-105F-494B-80D5-E48C20363A50}" destId="{05F9ED2A-B397-4C42-AB13-1761AACBC7A0}" srcOrd="2" destOrd="0" presId="urn:microsoft.com/office/officeart/2005/8/layout/cycle6"/>
    <dgm:cxn modelId="{062735A3-D4A1-4C22-B616-1AB36A15C7C9}" type="presParOf" srcId="{013806B7-105F-494B-80D5-E48C20363A50}" destId="{2537CB95-9883-4F37-A204-A06960172AD8}" srcOrd="3" destOrd="0" presId="urn:microsoft.com/office/officeart/2005/8/layout/cycle6"/>
    <dgm:cxn modelId="{9C16AC5C-85DF-41C5-BEC4-5FAB68A6253A}" type="presParOf" srcId="{013806B7-105F-494B-80D5-E48C20363A50}" destId="{887EDA95-CAFD-472E-98EE-10D1C809B883}" srcOrd="4" destOrd="0" presId="urn:microsoft.com/office/officeart/2005/8/layout/cycle6"/>
    <dgm:cxn modelId="{43DD301C-F9FA-4465-A087-F15268835BBC}" type="presParOf" srcId="{013806B7-105F-494B-80D5-E48C20363A50}" destId="{34C5EB41-3B22-488A-A448-338B88A68070}" srcOrd="5" destOrd="0" presId="urn:microsoft.com/office/officeart/2005/8/layout/cycle6"/>
    <dgm:cxn modelId="{BD5A5C24-8922-4B3B-A8C0-B5DFDB78AE72}" type="presParOf" srcId="{013806B7-105F-494B-80D5-E48C20363A50}" destId="{A4C2D259-E9AC-484E-A769-470CBBDAA8BD}" srcOrd="6" destOrd="0" presId="urn:microsoft.com/office/officeart/2005/8/layout/cycle6"/>
    <dgm:cxn modelId="{B9A336F3-35F6-4312-BB12-3D8FF5F70DC3}" type="presParOf" srcId="{013806B7-105F-494B-80D5-E48C20363A50}" destId="{F5F285EB-DF16-42B2-8BB7-B534E825BF62}" srcOrd="7" destOrd="0" presId="urn:microsoft.com/office/officeart/2005/8/layout/cycle6"/>
    <dgm:cxn modelId="{C3B713EE-500A-47C4-853D-1A542F42C746}" type="presParOf" srcId="{013806B7-105F-494B-80D5-E48C20363A50}" destId="{5CB4EA29-7C1E-4312-9787-2B558CD2279C}" srcOrd="8" destOrd="0" presId="urn:microsoft.com/office/officeart/2005/8/layout/cycle6"/>
    <dgm:cxn modelId="{68C69E53-DB5D-4182-8DFC-06A2CA210689}" type="presParOf" srcId="{013806B7-105F-494B-80D5-E48C20363A50}" destId="{D8611EAB-A155-44B2-8914-2BD76CEBBAB2}" srcOrd="9" destOrd="0" presId="urn:microsoft.com/office/officeart/2005/8/layout/cycle6"/>
    <dgm:cxn modelId="{5DB18013-C938-412A-BF31-F868ED842658}" type="presParOf" srcId="{013806B7-105F-494B-80D5-E48C20363A50}" destId="{630975AC-7B1E-4EE4-8EED-AB51982BFCFE}" srcOrd="10" destOrd="0" presId="urn:microsoft.com/office/officeart/2005/8/layout/cycle6"/>
    <dgm:cxn modelId="{90388E41-AF50-4A7E-A745-7EFDCCA85819}" type="presParOf" srcId="{013806B7-105F-494B-80D5-E48C20363A50}" destId="{F36360F0-05DB-485F-99F2-9DBD3D1912D4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A82E20-63D6-4407-BC4A-410443320588}" type="doc">
      <dgm:prSet loTypeId="urn:microsoft.com/office/officeart/2005/8/layout/radial1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ar-EG"/>
        </a:p>
      </dgm:t>
    </dgm:pt>
    <dgm:pt modelId="{6D9F2519-AFF9-4C0A-9773-2039E119238C}">
      <dgm:prSet phldrT="[Text]"/>
      <dgm:spPr/>
      <dgm:t>
        <a:bodyPr/>
        <a:lstStyle/>
        <a:p>
          <a:pPr rtl="1"/>
          <a:r>
            <a:rPr lang="ar-EG" dirty="0" smtClean="0"/>
            <a:t>الإنشاء الطلبي</a:t>
          </a:r>
          <a:endParaRPr lang="ar-EG" dirty="0"/>
        </a:p>
      </dgm:t>
    </dgm:pt>
    <dgm:pt modelId="{31F282D8-7E59-45F2-A46F-0919CA1D2BFD}" type="parTrans" cxnId="{7F544E9C-E4F8-4BFC-8DD5-35A860606028}">
      <dgm:prSet/>
      <dgm:spPr/>
      <dgm:t>
        <a:bodyPr/>
        <a:lstStyle/>
        <a:p>
          <a:pPr rtl="1"/>
          <a:endParaRPr lang="ar-EG"/>
        </a:p>
      </dgm:t>
    </dgm:pt>
    <dgm:pt modelId="{7BCFB733-068A-4DF3-9C23-93FE0C20280E}" type="sibTrans" cxnId="{7F544E9C-E4F8-4BFC-8DD5-35A860606028}">
      <dgm:prSet/>
      <dgm:spPr/>
      <dgm:t>
        <a:bodyPr/>
        <a:lstStyle/>
        <a:p>
          <a:pPr rtl="1"/>
          <a:endParaRPr lang="ar-EG"/>
        </a:p>
      </dgm:t>
    </dgm:pt>
    <dgm:pt modelId="{0E127039-5836-4A56-B794-16E15126E031}">
      <dgm:prSet phldrT="[Text]"/>
      <dgm:spPr/>
      <dgm:t>
        <a:bodyPr/>
        <a:lstStyle/>
        <a:p>
          <a:pPr rtl="1"/>
          <a:r>
            <a:rPr lang="ar-EG" dirty="0" smtClean="0"/>
            <a:t>الأمر</a:t>
          </a:r>
          <a:endParaRPr lang="ar-EG" dirty="0"/>
        </a:p>
      </dgm:t>
    </dgm:pt>
    <dgm:pt modelId="{6025D8FC-8655-459F-BCAC-2301E927BC7B}" type="parTrans" cxnId="{6811A411-BECF-47E9-B459-EB1F11F5B28A}">
      <dgm:prSet/>
      <dgm:spPr/>
      <dgm:t>
        <a:bodyPr/>
        <a:lstStyle/>
        <a:p>
          <a:pPr rtl="1"/>
          <a:endParaRPr lang="ar-EG"/>
        </a:p>
      </dgm:t>
    </dgm:pt>
    <dgm:pt modelId="{CDC7FEFF-A30B-4350-9F9C-C8C1B3B4B070}" type="sibTrans" cxnId="{6811A411-BECF-47E9-B459-EB1F11F5B28A}">
      <dgm:prSet/>
      <dgm:spPr/>
      <dgm:t>
        <a:bodyPr/>
        <a:lstStyle/>
        <a:p>
          <a:pPr rtl="1"/>
          <a:endParaRPr lang="ar-EG"/>
        </a:p>
      </dgm:t>
    </dgm:pt>
    <dgm:pt modelId="{BA3256A1-35BC-422A-A1D6-6505D84943AF}">
      <dgm:prSet phldrT="[Text]"/>
      <dgm:spPr/>
      <dgm:t>
        <a:bodyPr/>
        <a:lstStyle/>
        <a:p>
          <a:pPr rtl="1"/>
          <a:r>
            <a:rPr lang="ar-EG" dirty="0" smtClean="0"/>
            <a:t>النهي</a:t>
          </a:r>
          <a:endParaRPr lang="ar-EG" dirty="0"/>
        </a:p>
      </dgm:t>
    </dgm:pt>
    <dgm:pt modelId="{41AA8061-1C8C-4F97-8DB7-9314708B778B}" type="parTrans" cxnId="{08261682-63E3-4B49-A081-8C1544805C4A}">
      <dgm:prSet/>
      <dgm:spPr/>
      <dgm:t>
        <a:bodyPr/>
        <a:lstStyle/>
        <a:p>
          <a:pPr rtl="1"/>
          <a:endParaRPr lang="ar-EG"/>
        </a:p>
      </dgm:t>
    </dgm:pt>
    <dgm:pt modelId="{BDE77CC6-9D06-4871-9CA6-A1E316E40096}" type="sibTrans" cxnId="{08261682-63E3-4B49-A081-8C1544805C4A}">
      <dgm:prSet/>
      <dgm:spPr/>
      <dgm:t>
        <a:bodyPr/>
        <a:lstStyle/>
        <a:p>
          <a:pPr rtl="1"/>
          <a:endParaRPr lang="ar-EG"/>
        </a:p>
      </dgm:t>
    </dgm:pt>
    <dgm:pt modelId="{1896FCE0-B52A-4C98-B8BF-E4EE6ADFEF8C}">
      <dgm:prSet phldrT="[Text]"/>
      <dgm:spPr/>
      <dgm:t>
        <a:bodyPr/>
        <a:lstStyle/>
        <a:p>
          <a:pPr rtl="1"/>
          <a:r>
            <a:rPr lang="ar-EG" dirty="0" smtClean="0"/>
            <a:t>الاستفهام</a:t>
          </a:r>
          <a:endParaRPr lang="ar-EG" dirty="0"/>
        </a:p>
      </dgm:t>
    </dgm:pt>
    <dgm:pt modelId="{95AFBCF8-6EAE-496E-98D3-DA01A809807D}" type="parTrans" cxnId="{8064C442-3397-4C46-84F7-6DFD82932DFE}">
      <dgm:prSet/>
      <dgm:spPr/>
      <dgm:t>
        <a:bodyPr/>
        <a:lstStyle/>
        <a:p>
          <a:pPr rtl="1"/>
          <a:endParaRPr lang="ar-EG"/>
        </a:p>
      </dgm:t>
    </dgm:pt>
    <dgm:pt modelId="{FAE7C33C-2428-48B6-8D48-D5A733F4AFF6}" type="sibTrans" cxnId="{8064C442-3397-4C46-84F7-6DFD82932DFE}">
      <dgm:prSet/>
      <dgm:spPr/>
      <dgm:t>
        <a:bodyPr/>
        <a:lstStyle/>
        <a:p>
          <a:pPr rtl="1"/>
          <a:endParaRPr lang="ar-EG"/>
        </a:p>
      </dgm:t>
    </dgm:pt>
    <dgm:pt modelId="{4849B6E8-78D2-4C0B-823C-18D440B82651}">
      <dgm:prSet phldrT="[Text]"/>
      <dgm:spPr/>
      <dgm:t>
        <a:bodyPr/>
        <a:lstStyle/>
        <a:p>
          <a:pPr rtl="1"/>
          <a:r>
            <a:rPr lang="ar-EG" dirty="0" smtClean="0"/>
            <a:t>التمني</a:t>
          </a:r>
          <a:endParaRPr lang="ar-EG" dirty="0"/>
        </a:p>
      </dgm:t>
    </dgm:pt>
    <dgm:pt modelId="{CF05C286-B49F-4E72-BA01-4E7F2B33EA53}" type="parTrans" cxnId="{43F82BB0-7418-4FA9-9C37-F54D7B0AFB00}">
      <dgm:prSet/>
      <dgm:spPr/>
      <dgm:t>
        <a:bodyPr/>
        <a:lstStyle/>
        <a:p>
          <a:pPr rtl="1"/>
          <a:endParaRPr lang="ar-EG"/>
        </a:p>
      </dgm:t>
    </dgm:pt>
    <dgm:pt modelId="{B2A1374B-3A2D-4C67-93CE-6B765AFE7B3F}" type="sibTrans" cxnId="{43F82BB0-7418-4FA9-9C37-F54D7B0AFB00}">
      <dgm:prSet/>
      <dgm:spPr/>
      <dgm:t>
        <a:bodyPr/>
        <a:lstStyle/>
        <a:p>
          <a:pPr rtl="1"/>
          <a:endParaRPr lang="ar-EG"/>
        </a:p>
      </dgm:t>
    </dgm:pt>
    <dgm:pt modelId="{613734A0-57C6-4BE4-A1C4-083AC0540765}" type="pres">
      <dgm:prSet presAssocID="{3FA82E20-63D6-4407-BC4A-41044332058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ED03B8C-65C9-4E20-B99D-2C095DCA36F4}" type="pres">
      <dgm:prSet presAssocID="{6D9F2519-AFF9-4C0A-9773-2039E119238C}" presName="centerShape" presStyleLbl="node0" presStyleIdx="0" presStyleCnt="1"/>
      <dgm:spPr/>
    </dgm:pt>
    <dgm:pt modelId="{A6D20E7E-211B-4BE7-8B35-CEDCD2CE68EF}" type="pres">
      <dgm:prSet presAssocID="{6025D8FC-8655-459F-BCAC-2301E927BC7B}" presName="Name9" presStyleLbl="parChTrans1D2" presStyleIdx="0" presStyleCnt="4"/>
      <dgm:spPr/>
    </dgm:pt>
    <dgm:pt modelId="{7493E40C-6FE2-4A2A-873D-DEC4268D8E09}" type="pres">
      <dgm:prSet presAssocID="{6025D8FC-8655-459F-BCAC-2301E927BC7B}" presName="connTx" presStyleLbl="parChTrans1D2" presStyleIdx="0" presStyleCnt="4"/>
      <dgm:spPr/>
    </dgm:pt>
    <dgm:pt modelId="{35C8EDE5-AC96-4695-8295-59548FD7EA51}" type="pres">
      <dgm:prSet presAssocID="{0E127039-5836-4A56-B794-16E15126E031}" presName="node" presStyleLbl="node1" presStyleIdx="0" presStyleCnt="4">
        <dgm:presLayoutVars>
          <dgm:bulletEnabled val="1"/>
        </dgm:presLayoutVars>
      </dgm:prSet>
      <dgm:spPr/>
    </dgm:pt>
    <dgm:pt modelId="{52D35355-2920-4EC2-8A24-D7C5E6E3831C}" type="pres">
      <dgm:prSet presAssocID="{41AA8061-1C8C-4F97-8DB7-9314708B778B}" presName="Name9" presStyleLbl="parChTrans1D2" presStyleIdx="1" presStyleCnt="4"/>
      <dgm:spPr/>
    </dgm:pt>
    <dgm:pt modelId="{C4E51191-0166-4469-9FE2-4B1173A2BEB2}" type="pres">
      <dgm:prSet presAssocID="{41AA8061-1C8C-4F97-8DB7-9314708B778B}" presName="connTx" presStyleLbl="parChTrans1D2" presStyleIdx="1" presStyleCnt="4"/>
      <dgm:spPr/>
    </dgm:pt>
    <dgm:pt modelId="{5C30DC17-B751-4D36-A68F-E99EC344FA66}" type="pres">
      <dgm:prSet presAssocID="{BA3256A1-35BC-422A-A1D6-6505D84943AF}" presName="node" presStyleLbl="node1" presStyleIdx="1" presStyleCnt="4">
        <dgm:presLayoutVars>
          <dgm:bulletEnabled val="1"/>
        </dgm:presLayoutVars>
      </dgm:prSet>
      <dgm:spPr/>
    </dgm:pt>
    <dgm:pt modelId="{5B8DC10D-4D3D-4BD4-8A57-78F17F7E6925}" type="pres">
      <dgm:prSet presAssocID="{95AFBCF8-6EAE-496E-98D3-DA01A809807D}" presName="Name9" presStyleLbl="parChTrans1D2" presStyleIdx="2" presStyleCnt="4"/>
      <dgm:spPr/>
    </dgm:pt>
    <dgm:pt modelId="{7489821C-C95A-4B5F-B071-B4CF2FA64C8E}" type="pres">
      <dgm:prSet presAssocID="{95AFBCF8-6EAE-496E-98D3-DA01A809807D}" presName="connTx" presStyleLbl="parChTrans1D2" presStyleIdx="2" presStyleCnt="4"/>
      <dgm:spPr/>
    </dgm:pt>
    <dgm:pt modelId="{D4A11684-CEA0-4FBF-B675-0EF9841BB09B}" type="pres">
      <dgm:prSet presAssocID="{1896FCE0-B52A-4C98-B8BF-E4EE6ADFEF8C}" presName="node" presStyleLbl="node1" presStyleIdx="2" presStyleCnt="4">
        <dgm:presLayoutVars>
          <dgm:bulletEnabled val="1"/>
        </dgm:presLayoutVars>
      </dgm:prSet>
      <dgm:spPr/>
    </dgm:pt>
    <dgm:pt modelId="{69EF98A3-ED52-4F5E-8FBE-33BFEA1549E9}" type="pres">
      <dgm:prSet presAssocID="{CF05C286-B49F-4E72-BA01-4E7F2B33EA53}" presName="Name9" presStyleLbl="parChTrans1D2" presStyleIdx="3" presStyleCnt="4"/>
      <dgm:spPr/>
    </dgm:pt>
    <dgm:pt modelId="{76C700E0-0BFD-468E-BB69-4F186E8ADF6A}" type="pres">
      <dgm:prSet presAssocID="{CF05C286-B49F-4E72-BA01-4E7F2B33EA53}" presName="connTx" presStyleLbl="parChTrans1D2" presStyleIdx="3" presStyleCnt="4"/>
      <dgm:spPr/>
    </dgm:pt>
    <dgm:pt modelId="{D1B9231C-763A-4EE7-9CEC-A3482B3ADCCB}" type="pres">
      <dgm:prSet presAssocID="{4849B6E8-78D2-4C0B-823C-18D440B82651}" presName="node" presStyleLbl="node1" presStyleIdx="3" presStyleCnt="4">
        <dgm:presLayoutVars>
          <dgm:bulletEnabled val="1"/>
        </dgm:presLayoutVars>
      </dgm:prSet>
      <dgm:spPr/>
    </dgm:pt>
  </dgm:ptLst>
  <dgm:cxnLst>
    <dgm:cxn modelId="{4F05FA18-3DA0-47D1-A02B-79052E2355AE}" type="presOf" srcId="{95AFBCF8-6EAE-496E-98D3-DA01A809807D}" destId="{7489821C-C95A-4B5F-B071-B4CF2FA64C8E}" srcOrd="1" destOrd="0" presId="urn:microsoft.com/office/officeart/2005/8/layout/radial1"/>
    <dgm:cxn modelId="{8064C442-3397-4C46-84F7-6DFD82932DFE}" srcId="{6D9F2519-AFF9-4C0A-9773-2039E119238C}" destId="{1896FCE0-B52A-4C98-B8BF-E4EE6ADFEF8C}" srcOrd="2" destOrd="0" parTransId="{95AFBCF8-6EAE-496E-98D3-DA01A809807D}" sibTransId="{FAE7C33C-2428-48B6-8D48-D5A733F4AFF6}"/>
    <dgm:cxn modelId="{0EE9EEA4-D858-4CA3-9566-82F8CBF52B14}" type="presOf" srcId="{0E127039-5836-4A56-B794-16E15126E031}" destId="{35C8EDE5-AC96-4695-8295-59548FD7EA51}" srcOrd="0" destOrd="0" presId="urn:microsoft.com/office/officeart/2005/8/layout/radial1"/>
    <dgm:cxn modelId="{7F544E9C-E4F8-4BFC-8DD5-35A860606028}" srcId="{3FA82E20-63D6-4407-BC4A-410443320588}" destId="{6D9F2519-AFF9-4C0A-9773-2039E119238C}" srcOrd="0" destOrd="0" parTransId="{31F282D8-7E59-45F2-A46F-0919CA1D2BFD}" sibTransId="{7BCFB733-068A-4DF3-9C23-93FE0C20280E}"/>
    <dgm:cxn modelId="{7C617795-6A13-41B8-A877-84CC5E87294E}" type="presOf" srcId="{41AA8061-1C8C-4F97-8DB7-9314708B778B}" destId="{C4E51191-0166-4469-9FE2-4B1173A2BEB2}" srcOrd="1" destOrd="0" presId="urn:microsoft.com/office/officeart/2005/8/layout/radial1"/>
    <dgm:cxn modelId="{F058073D-CFC5-49C9-B136-3AF2067A01EB}" type="presOf" srcId="{1896FCE0-B52A-4C98-B8BF-E4EE6ADFEF8C}" destId="{D4A11684-CEA0-4FBF-B675-0EF9841BB09B}" srcOrd="0" destOrd="0" presId="urn:microsoft.com/office/officeart/2005/8/layout/radial1"/>
    <dgm:cxn modelId="{43BB00DD-EA72-4D41-A1D1-77BFF12D1D5F}" type="presOf" srcId="{CF05C286-B49F-4E72-BA01-4E7F2B33EA53}" destId="{76C700E0-0BFD-468E-BB69-4F186E8ADF6A}" srcOrd="1" destOrd="0" presId="urn:microsoft.com/office/officeart/2005/8/layout/radial1"/>
    <dgm:cxn modelId="{43F82BB0-7418-4FA9-9C37-F54D7B0AFB00}" srcId="{6D9F2519-AFF9-4C0A-9773-2039E119238C}" destId="{4849B6E8-78D2-4C0B-823C-18D440B82651}" srcOrd="3" destOrd="0" parTransId="{CF05C286-B49F-4E72-BA01-4E7F2B33EA53}" sibTransId="{B2A1374B-3A2D-4C67-93CE-6B765AFE7B3F}"/>
    <dgm:cxn modelId="{ED137D8F-A474-48AA-AC83-119765D63F71}" type="presOf" srcId="{BA3256A1-35BC-422A-A1D6-6505D84943AF}" destId="{5C30DC17-B751-4D36-A68F-E99EC344FA66}" srcOrd="0" destOrd="0" presId="urn:microsoft.com/office/officeart/2005/8/layout/radial1"/>
    <dgm:cxn modelId="{EF6AFBC2-3A7F-478C-B12C-2EE269E207FB}" type="presOf" srcId="{CF05C286-B49F-4E72-BA01-4E7F2B33EA53}" destId="{69EF98A3-ED52-4F5E-8FBE-33BFEA1549E9}" srcOrd="0" destOrd="0" presId="urn:microsoft.com/office/officeart/2005/8/layout/radial1"/>
    <dgm:cxn modelId="{BE54F78E-9340-4B14-9839-25935B633CC5}" type="presOf" srcId="{3FA82E20-63D6-4407-BC4A-410443320588}" destId="{613734A0-57C6-4BE4-A1C4-083AC0540765}" srcOrd="0" destOrd="0" presId="urn:microsoft.com/office/officeart/2005/8/layout/radial1"/>
    <dgm:cxn modelId="{A4AEF613-D4BA-49A4-9A8B-02A470812518}" type="presOf" srcId="{6025D8FC-8655-459F-BCAC-2301E927BC7B}" destId="{A6D20E7E-211B-4BE7-8B35-CEDCD2CE68EF}" srcOrd="0" destOrd="0" presId="urn:microsoft.com/office/officeart/2005/8/layout/radial1"/>
    <dgm:cxn modelId="{D1B5840F-87D9-4F44-B4AE-C58790677CCD}" type="presOf" srcId="{6025D8FC-8655-459F-BCAC-2301E927BC7B}" destId="{7493E40C-6FE2-4A2A-873D-DEC4268D8E09}" srcOrd="1" destOrd="0" presId="urn:microsoft.com/office/officeart/2005/8/layout/radial1"/>
    <dgm:cxn modelId="{08261682-63E3-4B49-A081-8C1544805C4A}" srcId="{6D9F2519-AFF9-4C0A-9773-2039E119238C}" destId="{BA3256A1-35BC-422A-A1D6-6505D84943AF}" srcOrd="1" destOrd="0" parTransId="{41AA8061-1C8C-4F97-8DB7-9314708B778B}" sibTransId="{BDE77CC6-9D06-4871-9CA6-A1E316E40096}"/>
    <dgm:cxn modelId="{5D956AAD-FDA4-4091-8838-F698F2C70594}" type="presOf" srcId="{4849B6E8-78D2-4C0B-823C-18D440B82651}" destId="{D1B9231C-763A-4EE7-9CEC-A3482B3ADCCB}" srcOrd="0" destOrd="0" presId="urn:microsoft.com/office/officeart/2005/8/layout/radial1"/>
    <dgm:cxn modelId="{62A0212D-2984-4AA8-92D3-F800CFECD6DC}" type="presOf" srcId="{95AFBCF8-6EAE-496E-98D3-DA01A809807D}" destId="{5B8DC10D-4D3D-4BD4-8A57-78F17F7E6925}" srcOrd="0" destOrd="0" presId="urn:microsoft.com/office/officeart/2005/8/layout/radial1"/>
    <dgm:cxn modelId="{6811A411-BECF-47E9-B459-EB1F11F5B28A}" srcId="{6D9F2519-AFF9-4C0A-9773-2039E119238C}" destId="{0E127039-5836-4A56-B794-16E15126E031}" srcOrd="0" destOrd="0" parTransId="{6025D8FC-8655-459F-BCAC-2301E927BC7B}" sibTransId="{CDC7FEFF-A30B-4350-9F9C-C8C1B3B4B070}"/>
    <dgm:cxn modelId="{58889109-108D-41E2-BA2D-36817D55B507}" type="presOf" srcId="{6D9F2519-AFF9-4C0A-9773-2039E119238C}" destId="{3ED03B8C-65C9-4E20-B99D-2C095DCA36F4}" srcOrd="0" destOrd="0" presId="urn:microsoft.com/office/officeart/2005/8/layout/radial1"/>
    <dgm:cxn modelId="{B74B2065-BEE6-45EA-A4B0-3F26E9AC17A2}" type="presOf" srcId="{41AA8061-1C8C-4F97-8DB7-9314708B778B}" destId="{52D35355-2920-4EC2-8A24-D7C5E6E3831C}" srcOrd="0" destOrd="0" presId="urn:microsoft.com/office/officeart/2005/8/layout/radial1"/>
    <dgm:cxn modelId="{5C94935F-E2C2-4D70-A65F-5EE1D57AFF05}" type="presParOf" srcId="{613734A0-57C6-4BE4-A1C4-083AC0540765}" destId="{3ED03B8C-65C9-4E20-B99D-2C095DCA36F4}" srcOrd="0" destOrd="0" presId="urn:microsoft.com/office/officeart/2005/8/layout/radial1"/>
    <dgm:cxn modelId="{B4D06905-3A91-412A-B046-79B80E4B63D1}" type="presParOf" srcId="{613734A0-57C6-4BE4-A1C4-083AC0540765}" destId="{A6D20E7E-211B-4BE7-8B35-CEDCD2CE68EF}" srcOrd="1" destOrd="0" presId="urn:microsoft.com/office/officeart/2005/8/layout/radial1"/>
    <dgm:cxn modelId="{3F63BD8A-2E17-4AA9-9E7E-EB8A8F542ACE}" type="presParOf" srcId="{A6D20E7E-211B-4BE7-8B35-CEDCD2CE68EF}" destId="{7493E40C-6FE2-4A2A-873D-DEC4268D8E09}" srcOrd="0" destOrd="0" presId="urn:microsoft.com/office/officeart/2005/8/layout/radial1"/>
    <dgm:cxn modelId="{ED946916-1C27-4386-BB0B-6467B8FAD225}" type="presParOf" srcId="{613734A0-57C6-4BE4-A1C4-083AC0540765}" destId="{35C8EDE5-AC96-4695-8295-59548FD7EA51}" srcOrd="2" destOrd="0" presId="urn:microsoft.com/office/officeart/2005/8/layout/radial1"/>
    <dgm:cxn modelId="{BC6911A9-B519-4629-8FC9-A195ABC0D558}" type="presParOf" srcId="{613734A0-57C6-4BE4-A1C4-083AC0540765}" destId="{52D35355-2920-4EC2-8A24-D7C5E6E3831C}" srcOrd="3" destOrd="0" presId="urn:microsoft.com/office/officeart/2005/8/layout/radial1"/>
    <dgm:cxn modelId="{C506B89E-5566-46FD-BA05-66412B183DBB}" type="presParOf" srcId="{52D35355-2920-4EC2-8A24-D7C5E6E3831C}" destId="{C4E51191-0166-4469-9FE2-4B1173A2BEB2}" srcOrd="0" destOrd="0" presId="urn:microsoft.com/office/officeart/2005/8/layout/radial1"/>
    <dgm:cxn modelId="{1AB84967-9FA0-4F52-96CC-814EF7F2704C}" type="presParOf" srcId="{613734A0-57C6-4BE4-A1C4-083AC0540765}" destId="{5C30DC17-B751-4D36-A68F-E99EC344FA66}" srcOrd="4" destOrd="0" presId="urn:microsoft.com/office/officeart/2005/8/layout/radial1"/>
    <dgm:cxn modelId="{32FEA438-B859-499A-AB93-540B5F3D1B3A}" type="presParOf" srcId="{613734A0-57C6-4BE4-A1C4-083AC0540765}" destId="{5B8DC10D-4D3D-4BD4-8A57-78F17F7E6925}" srcOrd="5" destOrd="0" presId="urn:microsoft.com/office/officeart/2005/8/layout/radial1"/>
    <dgm:cxn modelId="{569B795E-837E-4EFD-867E-E178E73EF910}" type="presParOf" srcId="{5B8DC10D-4D3D-4BD4-8A57-78F17F7E6925}" destId="{7489821C-C95A-4B5F-B071-B4CF2FA64C8E}" srcOrd="0" destOrd="0" presId="urn:microsoft.com/office/officeart/2005/8/layout/radial1"/>
    <dgm:cxn modelId="{0B464FB9-3473-4AC5-9A9E-B866128189CD}" type="presParOf" srcId="{613734A0-57C6-4BE4-A1C4-083AC0540765}" destId="{D4A11684-CEA0-4FBF-B675-0EF9841BB09B}" srcOrd="6" destOrd="0" presId="urn:microsoft.com/office/officeart/2005/8/layout/radial1"/>
    <dgm:cxn modelId="{A075577F-AD58-4D54-934F-5C25CB1E3E91}" type="presParOf" srcId="{613734A0-57C6-4BE4-A1C4-083AC0540765}" destId="{69EF98A3-ED52-4F5E-8FBE-33BFEA1549E9}" srcOrd="7" destOrd="0" presId="urn:microsoft.com/office/officeart/2005/8/layout/radial1"/>
    <dgm:cxn modelId="{D6A9A62F-A02A-4612-8F3F-499E118DD318}" type="presParOf" srcId="{69EF98A3-ED52-4F5E-8FBE-33BFEA1549E9}" destId="{76C700E0-0BFD-468E-BB69-4F186E8ADF6A}" srcOrd="0" destOrd="0" presId="urn:microsoft.com/office/officeart/2005/8/layout/radial1"/>
    <dgm:cxn modelId="{75997803-0617-4AE2-AC91-2F64D8E83D18}" type="presParOf" srcId="{613734A0-57C6-4BE4-A1C4-083AC0540765}" destId="{D1B9231C-763A-4EE7-9CEC-A3482B3ADCCB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0E810E-E7A6-411B-BA46-1E7F64A84F4B}" type="doc">
      <dgm:prSet loTypeId="urn:microsoft.com/office/officeart/2005/8/layout/bProcess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EG"/>
        </a:p>
      </dgm:t>
    </dgm:pt>
    <dgm:pt modelId="{249EE3E4-2285-4D6D-A5C7-A34B178E439C}">
      <dgm:prSet phldrT="[Text]"/>
      <dgm:spPr/>
      <dgm:t>
        <a:bodyPr/>
        <a:lstStyle/>
        <a:p>
          <a:pPr rtl="1"/>
          <a:r>
            <a:rPr lang="ar-EG" dirty="0" smtClean="0"/>
            <a:t>النصح والإرشاد</a:t>
          </a:r>
          <a:endParaRPr lang="ar-EG" dirty="0"/>
        </a:p>
      </dgm:t>
    </dgm:pt>
    <dgm:pt modelId="{07DA01FD-3C8B-426B-BB0F-F845C8E4E641}" type="parTrans" cxnId="{2A7ECC6E-6FDB-4F01-BB89-D84573829CE6}">
      <dgm:prSet/>
      <dgm:spPr/>
      <dgm:t>
        <a:bodyPr/>
        <a:lstStyle/>
        <a:p>
          <a:pPr rtl="1"/>
          <a:endParaRPr lang="ar-EG"/>
        </a:p>
      </dgm:t>
    </dgm:pt>
    <dgm:pt modelId="{88779D01-699E-43FF-BD38-4C3DB63C32C5}" type="sibTrans" cxnId="{2A7ECC6E-6FDB-4F01-BB89-D84573829CE6}">
      <dgm:prSet/>
      <dgm:spPr/>
      <dgm:t>
        <a:bodyPr/>
        <a:lstStyle/>
        <a:p>
          <a:pPr rtl="1"/>
          <a:endParaRPr lang="ar-EG"/>
        </a:p>
      </dgm:t>
    </dgm:pt>
    <dgm:pt modelId="{C20399CC-BE1D-4544-9CB9-3449FB168349}">
      <dgm:prSet phldrT="[Text]"/>
      <dgm:spPr/>
      <dgm:t>
        <a:bodyPr/>
        <a:lstStyle/>
        <a:p>
          <a:pPr rtl="1"/>
          <a:r>
            <a:rPr lang="ar-EG" dirty="0" smtClean="0"/>
            <a:t>الإباحة</a:t>
          </a:r>
          <a:endParaRPr lang="ar-EG" dirty="0"/>
        </a:p>
      </dgm:t>
    </dgm:pt>
    <dgm:pt modelId="{73B5E780-BFC6-4049-B2D5-631F752877C5}" type="parTrans" cxnId="{0B74DEE6-9C97-477F-9390-9B8EA0F1A01D}">
      <dgm:prSet/>
      <dgm:spPr/>
      <dgm:t>
        <a:bodyPr/>
        <a:lstStyle/>
        <a:p>
          <a:pPr rtl="1"/>
          <a:endParaRPr lang="ar-EG"/>
        </a:p>
      </dgm:t>
    </dgm:pt>
    <dgm:pt modelId="{D08CF6C5-C7FD-4A6B-A9FE-D1152234CAF4}" type="sibTrans" cxnId="{0B74DEE6-9C97-477F-9390-9B8EA0F1A01D}">
      <dgm:prSet/>
      <dgm:spPr/>
      <dgm:t>
        <a:bodyPr/>
        <a:lstStyle/>
        <a:p>
          <a:pPr rtl="1"/>
          <a:endParaRPr lang="ar-EG"/>
        </a:p>
      </dgm:t>
    </dgm:pt>
    <dgm:pt modelId="{D036808D-BF5F-49B8-BB4F-F151D8B3A0FF}">
      <dgm:prSet phldrT="[Text]"/>
      <dgm:spPr/>
      <dgm:t>
        <a:bodyPr/>
        <a:lstStyle/>
        <a:p>
          <a:pPr rtl="1"/>
          <a:r>
            <a:rPr lang="ar-EG" dirty="0" smtClean="0"/>
            <a:t>الامتنان</a:t>
          </a:r>
          <a:endParaRPr lang="ar-EG" dirty="0"/>
        </a:p>
      </dgm:t>
    </dgm:pt>
    <dgm:pt modelId="{902F9E95-61A0-44F0-B20A-04809BB453E4}" type="parTrans" cxnId="{CBCAA065-C3E4-4322-AEC7-466B35DA0799}">
      <dgm:prSet/>
      <dgm:spPr/>
      <dgm:t>
        <a:bodyPr/>
        <a:lstStyle/>
        <a:p>
          <a:pPr rtl="1"/>
          <a:endParaRPr lang="ar-EG"/>
        </a:p>
      </dgm:t>
    </dgm:pt>
    <dgm:pt modelId="{2120352D-16B5-49C1-A1E1-B2ECDD9188FD}" type="sibTrans" cxnId="{CBCAA065-C3E4-4322-AEC7-466B35DA0799}">
      <dgm:prSet/>
      <dgm:spPr/>
      <dgm:t>
        <a:bodyPr/>
        <a:lstStyle/>
        <a:p>
          <a:pPr rtl="1"/>
          <a:endParaRPr lang="ar-EG"/>
        </a:p>
      </dgm:t>
    </dgm:pt>
    <dgm:pt modelId="{A727FF84-92E9-4AAF-919F-B1E4B4A96CCE}">
      <dgm:prSet phldrT="[Text]"/>
      <dgm:spPr/>
      <dgm:t>
        <a:bodyPr/>
        <a:lstStyle/>
        <a:p>
          <a:pPr rtl="1"/>
          <a:r>
            <a:rPr lang="ar-EG" dirty="0" smtClean="0"/>
            <a:t>الكرم والإذن</a:t>
          </a:r>
          <a:endParaRPr lang="ar-EG" dirty="0"/>
        </a:p>
      </dgm:t>
    </dgm:pt>
    <dgm:pt modelId="{B0EE8C61-FDC9-4600-B2C2-497DCCCA9DE7}" type="parTrans" cxnId="{B9E01ED1-030E-433E-B345-5609B46FB579}">
      <dgm:prSet/>
      <dgm:spPr/>
      <dgm:t>
        <a:bodyPr/>
        <a:lstStyle/>
        <a:p>
          <a:pPr rtl="1"/>
          <a:endParaRPr lang="ar-EG"/>
        </a:p>
      </dgm:t>
    </dgm:pt>
    <dgm:pt modelId="{63899BB5-65AF-49EA-9D88-5EDB4F4B4AFE}" type="sibTrans" cxnId="{B9E01ED1-030E-433E-B345-5609B46FB579}">
      <dgm:prSet/>
      <dgm:spPr/>
      <dgm:t>
        <a:bodyPr/>
        <a:lstStyle/>
        <a:p>
          <a:pPr rtl="1"/>
          <a:endParaRPr lang="ar-EG"/>
        </a:p>
      </dgm:t>
    </dgm:pt>
    <dgm:pt modelId="{40E4D117-87FF-43E0-A378-63FA9EE60554}">
      <dgm:prSet phldrT="[Text]"/>
      <dgm:spPr/>
      <dgm:t>
        <a:bodyPr/>
        <a:lstStyle/>
        <a:p>
          <a:pPr rtl="1"/>
          <a:r>
            <a:rPr lang="ar-EG" dirty="0" smtClean="0"/>
            <a:t>التعجيز والتحدي</a:t>
          </a:r>
          <a:endParaRPr lang="ar-EG" dirty="0"/>
        </a:p>
      </dgm:t>
    </dgm:pt>
    <dgm:pt modelId="{DDEDC0E1-33A5-4069-8EE0-18CDDA7C0736}" type="parTrans" cxnId="{5ABC801D-F4B3-4A2A-A176-B5ECD8803528}">
      <dgm:prSet/>
      <dgm:spPr/>
      <dgm:t>
        <a:bodyPr/>
        <a:lstStyle/>
        <a:p>
          <a:pPr rtl="1"/>
          <a:endParaRPr lang="ar-EG"/>
        </a:p>
      </dgm:t>
    </dgm:pt>
    <dgm:pt modelId="{96B5CFC4-1202-4DA1-9686-6AD8D8C865AA}" type="sibTrans" cxnId="{5ABC801D-F4B3-4A2A-A176-B5ECD8803528}">
      <dgm:prSet/>
      <dgm:spPr/>
      <dgm:t>
        <a:bodyPr/>
        <a:lstStyle/>
        <a:p>
          <a:pPr rtl="1"/>
          <a:endParaRPr lang="ar-EG"/>
        </a:p>
      </dgm:t>
    </dgm:pt>
    <dgm:pt modelId="{2A358EEE-7892-4926-8452-CE8292E0699B}">
      <dgm:prSet phldrT="[Text]"/>
      <dgm:spPr/>
      <dgm:t>
        <a:bodyPr/>
        <a:lstStyle/>
        <a:p>
          <a:pPr rtl="1"/>
          <a:r>
            <a:rPr lang="ar-EG" dirty="0" smtClean="0"/>
            <a:t>الالتماس</a:t>
          </a:r>
          <a:endParaRPr lang="ar-EG" dirty="0"/>
        </a:p>
      </dgm:t>
    </dgm:pt>
    <dgm:pt modelId="{476CC852-E1D2-4CAC-9DC7-C2DB6F1FA183}" type="parTrans" cxnId="{E5B279D6-F068-4AEA-A1AC-910EE873675B}">
      <dgm:prSet/>
      <dgm:spPr/>
      <dgm:t>
        <a:bodyPr/>
        <a:lstStyle/>
        <a:p>
          <a:pPr rtl="1"/>
          <a:endParaRPr lang="ar-EG"/>
        </a:p>
      </dgm:t>
    </dgm:pt>
    <dgm:pt modelId="{C67C32CC-3A70-4AC5-BAE4-D1EB1939AF1E}" type="sibTrans" cxnId="{E5B279D6-F068-4AEA-A1AC-910EE873675B}">
      <dgm:prSet/>
      <dgm:spPr/>
      <dgm:t>
        <a:bodyPr/>
        <a:lstStyle/>
        <a:p>
          <a:pPr rtl="1"/>
          <a:endParaRPr lang="ar-EG"/>
        </a:p>
      </dgm:t>
    </dgm:pt>
    <dgm:pt modelId="{77C08E77-7C6C-4E9A-8B0F-CE9329EF52B2}">
      <dgm:prSet phldrT="[Text]"/>
      <dgm:spPr/>
      <dgm:t>
        <a:bodyPr/>
        <a:lstStyle/>
        <a:p>
          <a:pPr rtl="1"/>
          <a:r>
            <a:rPr lang="ar-EG" dirty="0" smtClean="0"/>
            <a:t>الدعاء</a:t>
          </a:r>
          <a:endParaRPr lang="ar-EG" dirty="0"/>
        </a:p>
      </dgm:t>
    </dgm:pt>
    <dgm:pt modelId="{653501D8-7C50-4FB1-808E-3C5E616BE16B}" type="parTrans" cxnId="{CD0BA00F-DC45-47D4-ADC5-26B685DC6A76}">
      <dgm:prSet/>
      <dgm:spPr/>
      <dgm:t>
        <a:bodyPr/>
        <a:lstStyle/>
        <a:p>
          <a:pPr rtl="1"/>
          <a:endParaRPr lang="ar-EG"/>
        </a:p>
      </dgm:t>
    </dgm:pt>
    <dgm:pt modelId="{56ECA6AC-AACD-4C23-8D6D-631AB8793CB6}" type="sibTrans" cxnId="{CD0BA00F-DC45-47D4-ADC5-26B685DC6A76}">
      <dgm:prSet/>
      <dgm:spPr/>
      <dgm:t>
        <a:bodyPr/>
        <a:lstStyle/>
        <a:p>
          <a:pPr rtl="1"/>
          <a:endParaRPr lang="ar-EG"/>
        </a:p>
      </dgm:t>
    </dgm:pt>
    <dgm:pt modelId="{0951EE37-8A43-4180-A8A3-C1A5A93DD598}">
      <dgm:prSet phldrT="[Text]"/>
      <dgm:spPr/>
      <dgm:t>
        <a:bodyPr/>
        <a:lstStyle/>
        <a:p>
          <a:pPr rtl="1"/>
          <a:r>
            <a:rPr lang="ar-EG" dirty="0" smtClean="0"/>
            <a:t>التهديد</a:t>
          </a:r>
          <a:endParaRPr lang="ar-EG" dirty="0"/>
        </a:p>
      </dgm:t>
    </dgm:pt>
    <dgm:pt modelId="{E8F5617E-0A74-4C20-8FB8-AF3BBF439008}" type="parTrans" cxnId="{F4963A07-7C48-4B1C-9CEC-9865EFE23ECD}">
      <dgm:prSet/>
      <dgm:spPr/>
      <dgm:t>
        <a:bodyPr/>
        <a:lstStyle/>
        <a:p>
          <a:pPr rtl="1"/>
          <a:endParaRPr lang="ar-EG"/>
        </a:p>
      </dgm:t>
    </dgm:pt>
    <dgm:pt modelId="{E6A3A903-D96E-47FA-9ADC-C897875AE05B}" type="sibTrans" cxnId="{F4963A07-7C48-4B1C-9CEC-9865EFE23ECD}">
      <dgm:prSet/>
      <dgm:spPr/>
      <dgm:t>
        <a:bodyPr/>
        <a:lstStyle/>
        <a:p>
          <a:pPr rtl="1"/>
          <a:endParaRPr lang="ar-EG"/>
        </a:p>
      </dgm:t>
    </dgm:pt>
    <dgm:pt modelId="{DF3A3487-4DD1-4EA7-AD42-2878CA19C3CE}">
      <dgm:prSet phldrT="[Text]"/>
      <dgm:spPr/>
      <dgm:t>
        <a:bodyPr/>
        <a:lstStyle/>
        <a:p>
          <a:pPr rtl="1"/>
          <a:r>
            <a:rPr lang="ar-EG" dirty="0" smtClean="0"/>
            <a:t>التسوية</a:t>
          </a:r>
          <a:endParaRPr lang="ar-EG" dirty="0"/>
        </a:p>
      </dgm:t>
    </dgm:pt>
    <dgm:pt modelId="{5A978C85-D7B8-453D-98FD-FB9C73E840FF}" type="parTrans" cxnId="{4A2AECDD-E34D-499A-A9B5-91AAA29A1D07}">
      <dgm:prSet/>
      <dgm:spPr/>
      <dgm:t>
        <a:bodyPr/>
        <a:lstStyle/>
        <a:p>
          <a:pPr rtl="1"/>
          <a:endParaRPr lang="ar-EG"/>
        </a:p>
      </dgm:t>
    </dgm:pt>
    <dgm:pt modelId="{B3D9D94B-7551-45D2-843B-C28675F6E342}" type="sibTrans" cxnId="{4A2AECDD-E34D-499A-A9B5-91AAA29A1D07}">
      <dgm:prSet/>
      <dgm:spPr/>
      <dgm:t>
        <a:bodyPr/>
        <a:lstStyle/>
        <a:p>
          <a:pPr rtl="1"/>
          <a:endParaRPr lang="ar-EG"/>
        </a:p>
      </dgm:t>
    </dgm:pt>
    <dgm:pt modelId="{CB2AE68F-0250-42E8-9776-855A05019602}" type="pres">
      <dgm:prSet presAssocID="{C50E810E-E7A6-411B-BA46-1E7F64A84F4B}" presName="diagram" presStyleCnt="0">
        <dgm:presLayoutVars>
          <dgm:dir/>
          <dgm:resizeHandles/>
        </dgm:presLayoutVars>
      </dgm:prSet>
      <dgm:spPr/>
    </dgm:pt>
    <dgm:pt modelId="{11A44385-3FF7-446C-AD18-6E8A79A7062D}" type="pres">
      <dgm:prSet presAssocID="{249EE3E4-2285-4D6D-A5C7-A34B178E439C}" presName="firstNode" presStyleLbl="node1" presStyleIdx="0" presStyleCnt="9">
        <dgm:presLayoutVars>
          <dgm:bulletEnabled val="1"/>
        </dgm:presLayoutVars>
      </dgm:prSet>
      <dgm:spPr/>
    </dgm:pt>
    <dgm:pt modelId="{4358FB65-5AB4-4750-AF80-5DB6A6616EAC}" type="pres">
      <dgm:prSet presAssocID="{88779D01-699E-43FF-BD38-4C3DB63C32C5}" presName="sibTrans" presStyleLbl="sibTrans2D1" presStyleIdx="0" presStyleCnt="8"/>
      <dgm:spPr/>
    </dgm:pt>
    <dgm:pt modelId="{4CB54489-D993-4F16-BD9C-8A5E2E4EE745}" type="pres">
      <dgm:prSet presAssocID="{C20399CC-BE1D-4544-9CB9-3449FB168349}" presName="middleNode" presStyleCnt="0"/>
      <dgm:spPr/>
    </dgm:pt>
    <dgm:pt modelId="{618FEDAB-3D6F-4391-A202-993E27A227CF}" type="pres">
      <dgm:prSet presAssocID="{C20399CC-BE1D-4544-9CB9-3449FB168349}" presName="padding" presStyleLbl="node1" presStyleIdx="0" presStyleCnt="9"/>
      <dgm:spPr/>
    </dgm:pt>
    <dgm:pt modelId="{30299E2F-3DB0-4AB7-AF1A-0C14A79BB904}" type="pres">
      <dgm:prSet presAssocID="{C20399CC-BE1D-4544-9CB9-3449FB168349}" presName="shape" presStyleLbl="node1" presStyleIdx="1" presStyleCnt="9">
        <dgm:presLayoutVars>
          <dgm:bulletEnabled val="1"/>
        </dgm:presLayoutVars>
      </dgm:prSet>
      <dgm:spPr/>
    </dgm:pt>
    <dgm:pt modelId="{C5BA3AAA-ACE3-4575-AFD5-2789CE559563}" type="pres">
      <dgm:prSet presAssocID="{D08CF6C5-C7FD-4A6B-A9FE-D1152234CAF4}" presName="sibTrans" presStyleLbl="sibTrans2D1" presStyleIdx="1" presStyleCnt="8"/>
      <dgm:spPr/>
    </dgm:pt>
    <dgm:pt modelId="{BE590B30-EFA6-40A4-A9D4-75B68415DD29}" type="pres">
      <dgm:prSet presAssocID="{D036808D-BF5F-49B8-BB4F-F151D8B3A0FF}" presName="middleNode" presStyleCnt="0"/>
      <dgm:spPr/>
    </dgm:pt>
    <dgm:pt modelId="{4B707DB6-5B1E-410B-9B8B-7F1EF4122A6F}" type="pres">
      <dgm:prSet presAssocID="{D036808D-BF5F-49B8-BB4F-F151D8B3A0FF}" presName="padding" presStyleLbl="node1" presStyleIdx="1" presStyleCnt="9"/>
      <dgm:spPr/>
    </dgm:pt>
    <dgm:pt modelId="{A35D3F8F-503B-4A1D-8628-B9831DA8574A}" type="pres">
      <dgm:prSet presAssocID="{D036808D-BF5F-49B8-BB4F-F151D8B3A0FF}" presName="shape" presStyleLbl="node1" presStyleIdx="2" presStyleCnt="9">
        <dgm:presLayoutVars>
          <dgm:bulletEnabled val="1"/>
        </dgm:presLayoutVars>
      </dgm:prSet>
      <dgm:spPr/>
    </dgm:pt>
    <dgm:pt modelId="{929AA174-FE98-4EE4-962C-195A297D0E64}" type="pres">
      <dgm:prSet presAssocID="{2120352D-16B5-49C1-A1E1-B2ECDD9188FD}" presName="sibTrans" presStyleLbl="sibTrans2D1" presStyleIdx="2" presStyleCnt="8"/>
      <dgm:spPr/>
    </dgm:pt>
    <dgm:pt modelId="{DD1B02AC-98DD-4C38-A8B7-509B86EBB113}" type="pres">
      <dgm:prSet presAssocID="{A727FF84-92E9-4AAF-919F-B1E4B4A96CCE}" presName="middleNode" presStyleCnt="0"/>
      <dgm:spPr/>
    </dgm:pt>
    <dgm:pt modelId="{0FC985A3-DD25-4BF5-B3D2-05E5E3973E72}" type="pres">
      <dgm:prSet presAssocID="{A727FF84-92E9-4AAF-919F-B1E4B4A96CCE}" presName="padding" presStyleLbl="node1" presStyleIdx="2" presStyleCnt="9"/>
      <dgm:spPr/>
    </dgm:pt>
    <dgm:pt modelId="{E7437285-5F5E-4CED-8C41-A70CBB7AEDE8}" type="pres">
      <dgm:prSet presAssocID="{A727FF84-92E9-4AAF-919F-B1E4B4A96CCE}" presName="shape" presStyleLbl="node1" presStyleIdx="3" presStyleCnt="9">
        <dgm:presLayoutVars>
          <dgm:bulletEnabled val="1"/>
        </dgm:presLayoutVars>
      </dgm:prSet>
      <dgm:spPr/>
    </dgm:pt>
    <dgm:pt modelId="{C5293FA8-C3DF-4A58-89A0-11FBD770F2C8}" type="pres">
      <dgm:prSet presAssocID="{63899BB5-65AF-49EA-9D88-5EDB4F4B4AFE}" presName="sibTrans" presStyleLbl="sibTrans2D1" presStyleIdx="3" presStyleCnt="8"/>
      <dgm:spPr/>
    </dgm:pt>
    <dgm:pt modelId="{9ABFE440-D19A-4B9C-A093-892BB443D3F6}" type="pres">
      <dgm:prSet presAssocID="{40E4D117-87FF-43E0-A378-63FA9EE60554}" presName="middleNode" presStyleCnt="0"/>
      <dgm:spPr/>
    </dgm:pt>
    <dgm:pt modelId="{C864CB1D-A398-4616-A671-FD20407E2412}" type="pres">
      <dgm:prSet presAssocID="{40E4D117-87FF-43E0-A378-63FA9EE60554}" presName="padding" presStyleLbl="node1" presStyleIdx="3" presStyleCnt="9"/>
      <dgm:spPr/>
    </dgm:pt>
    <dgm:pt modelId="{E5844488-B24E-406B-937A-C065F68835E8}" type="pres">
      <dgm:prSet presAssocID="{40E4D117-87FF-43E0-A378-63FA9EE60554}" presName="shape" presStyleLbl="node1" presStyleIdx="4" presStyleCnt="9">
        <dgm:presLayoutVars>
          <dgm:bulletEnabled val="1"/>
        </dgm:presLayoutVars>
      </dgm:prSet>
      <dgm:spPr/>
    </dgm:pt>
    <dgm:pt modelId="{74B45211-A197-4DA3-9240-BC2411E52A9C}" type="pres">
      <dgm:prSet presAssocID="{96B5CFC4-1202-4DA1-9686-6AD8D8C865AA}" presName="sibTrans" presStyleLbl="sibTrans2D1" presStyleIdx="4" presStyleCnt="8"/>
      <dgm:spPr/>
    </dgm:pt>
    <dgm:pt modelId="{0E250B44-9DF7-4916-8AA1-FDBC9FD36A89}" type="pres">
      <dgm:prSet presAssocID="{2A358EEE-7892-4926-8452-CE8292E0699B}" presName="middleNode" presStyleCnt="0"/>
      <dgm:spPr/>
    </dgm:pt>
    <dgm:pt modelId="{9476DAE2-B392-4BBA-9B71-C318EAD8A785}" type="pres">
      <dgm:prSet presAssocID="{2A358EEE-7892-4926-8452-CE8292E0699B}" presName="padding" presStyleLbl="node1" presStyleIdx="4" presStyleCnt="9"/>
      <dgm:spPr/>
    </dgm:pt>
    <dgm:pt modelId="{7117178B-E410-4190-8A75-2E542092C009}" type="pres">
      <dgm:prSet presAssocID="{2A358EEE-7892-4926-8452-CE8292E0699B}" presName="shape" presStyleLbl="node1" presStyleIdx="5" presStyleCnt="9">
        <dgm:presLayoutVars>
          <dgm:bulletEnabled val="1"/>
        </dgm:presLayoutVars>
      </dgm:prSet>
      <dgm:spPr/>
    </dgm:pt>
    <dgm:pt modelId="{F5BB6E27-4A1B-4380-8091-ABE5B19E92B5}" type="pres">
      <dgm:prSet presAssocID="{C67C32CC-3A70-4AC5-BAE4-D1EB1939AF1E}" presName="sibTrans" presStyleLbl="sibTrans2D1" presStyleIdx="5" presStyleCnt="8"/>
      <dgm:spPr/>
    </dgm:pt>
    <dgm:pt modelId="{225E45F8-CD54-41A1-A992-8A5CDEE264C9}" type="pres">
      <dgm:prSet presAssocID="{77C08E77-7C6C-4E9A-8B0F-CE9329EF52B2}" presName="middleNode" presStyleCnt="0"/>
      <dgm:spPr/>
    </dgm:pt>
    <dgm:pt modelId="{7AFF7879-67C9-4C6F-BD3F-E187B6ADC3C5}" type="pres">
      <dgm:prSet presAssocID="{77C08E77-7C6C-4E9A-8B0F-CE9329EF52B2}" presName="padding" presStyleLbl="node1" presStyleIdx="5" presStyleCnt="9"/>
      <dgm:spPr/>
    </dgm:pt>
    <dgm:pt modelId="{38247610-8D63-4E14-A36D-C8E725DAAC0E}" type="pres">
      <dgm:prSet presAssocID="{77C08E77-7C6C-4E9A-8B0F-CE9329EF52B2}" presName="shape" presStyleLbl="node1" presStyleIdx="6" presStyleCnt="9">
        <dgm:presLayoutVars>
          <dgm:bulletEnabled val="1"/>
        </dgm:presLayoutVars>
      </dgm:prSet>
      <dgm:spPr/>
    </dgm:pt>
    <dgm:pt modelId="{A3332A7B-3786-4CD6-AA76-130B8FA68C31}" type="pres">
      <dgm:prSet presAssocID="{56ECA6AC-AACD-4C23-8D6D-631AB8793CB6}" presName="sibTrans" presStyleLbl="sibTrans2D1" presStyleIdx="6" presStyleCnt="8"/>
      <dgm:spPr/>
    </dgm:pt>
    <dgm:pt modelId="{8567F93C-A50E-4025-8AF6-82E5A363A9F8}" type="pres">
      <dgm:prSet presAssocID="{0951EE37-8A43-4180-A8A3-C1A5A93DD598}" presName="middleNode" presStyleCnt="0"/>
      <dgm:spPr/>
    </dgm:pt>
    <dgm:pt modelId="{6170F635-7D99-414A-804A-C0453C7E4CB5}" type="pres">
      <dgm:prSet presAssocID="{0951EE37-8A43-4180-A8A3-C1A5A93DD598}" presName="padding" presStyleLbl="node1" presStyleIdx="6" presStyleCnt="9"/>
      <dgm:spPr/>
    </dgm:pt>
    <dgm:pt modelId="{C606B373-01C4-4BB3-8BB6-467D831E0657}" type="pres">
      <dgm:prSet presAssocID="{0951EE37-8A43-4180-A8A3-C1A5A93DD598}" presName="shape" presStyleLbl="node1" presStyleIdx="7" presStyleCnt="9">
        <dgm:presLayoutVars>
          <dgm:bulletEnabled val="1"/>
        </dgm:presLayoutVars>
      </dgm:prSet>
      <dgm:spPr/>
    </dgm:pt>
    <dgm:pt modelId="{C2E77F7D-E5CF-4BD8-837E-ECF3A9BA76E3}" type="pres">
      <dgm:prSet presAssocID="{E6A3A903-D96E-47FA-9ADC-C897875AE05B}" presName="sibTrans" presStyleLbl="sibTrans2D1" presStyleIdx="7" presStyleCnt="8"/>
      <dgm:spPr/>
    </dgm:pt>
    <dgm:pt modelId="{F9027B79-2521-4F5D-94BB-FC3B671A7338}" type="pres">
      <dgm:prSet presAssocID="{DF3A3487-4DD1-4EA7-AD42-2878CA19C3CE}" presName="lastNode" presStyleLbl="node1" presStyleIdx="8" presStyleCnt="9">
        <dgm:presLayoutVars>
          <dgm:bulletEnabled val="1"/>
        </dgm:presLayoutVars>
      </dgm:prSet>
      <dgm:spPr/>
    </dgm:pt>
  </dgm:ptLst>
  <dgm:cxnLst>
    <dgm:cxn modelId="{CD0BA00F-DC45-47D4-ADC5-26B685DC6A76}" srcId="{C50E810E-E7A6-411B-BA46-1E7F64A84F4B}" destId="{77C08E77-7C6C-4E9A-8B0F-CE9329EF52B2}" srcOrd="6" destOrd="0" parTransId="{653501D8-7C50-4FB1-808E-3C5E616BE16B}" sibTransId="{56ECA6AC-AACD-4C23-8D6D-631AB8793CB6}"/>
    <dgm:cxn modelId="{1DE26A78-623B-43C7-9F55-176A3999B751}" type="presOf" srcId="{D08CF6C5-C7FD-4A6B-A9FE-D1152234CAF4}" destId="{C5BA3AAA-ACE3-4575-AFD5-2789CE559563}" srcOrd="0" destOrd="0" presId="urn:microsoft.com/office/officeart/2005/8/layout/bProcess2"/>
    <dgm:cxn modelId="{EB6DC5A4-3C1A-4C26-B3FE-D3EEA0A4B371}" type="presOf" srcId="{C20399CC-BE1D-4544-9CB9-3449FB168349}" destId="{30299E2F-3DB0-4AB7-AF1A-0C14A79BB904}" srcOrd="0" destOrd="0" presId="urn:microsoft.com/office/officeart/2005/8/layout/bProcess2"/>
    <dgm:cxn modelId="{9B08864F-2A37-4B8A-81B5-EDD5A2D9DCED}" type="presOf" srcId="{96B5CFC4-1202-4DA1-9686-6AD8D8C865AA}" destId="{74B45211-A197-4DA3-9240-BC2411E52A9C}" srcOrd="0" destOrd="0" presId="urn:microsoft.com/office/officeart/2005/8/layout/bProcess2"/>
    <dgm:cxn modelId="{CBFD2DF7-CADD-4D25-90E5-F2E55BEDADD5}" type="presOf" srcId="{D036808D-BF5F-49B8-BB4F-F151D8B3A0FF}" destId="{A35D3F8F-503B-4A1D-8628-B9831DA8574A}" srcOrd="0" destOrd="0" presId="urn:microsoft.com/office/officeart/2005/8/layout/bProcess2"/>
    <dgm:cxn modelId="{4A2AECDD-E34D-499A-A9B5-91AAA29A1D07}" srcId="{C50E810E-E7A6-411B-BA46-1E7F64A84F4B}" destId="{DF3A3487-4DD1-4EA7-AD42-2878CA19C3CE}" srcOrd="8" destOrd="0" parTransId="{5A978C85-D7B8-453D-98FD-FB9C73E840FF}" sibTransId="{B3D9D94B-7551-45D2-843B-C28675F6E342}"/>
    <dgm:cxn modelId="{8EA57A1E-5706-46D6-98DC-A6DB75555E3E}" type="presOf" srcId="{2A358EEE-7892-4926-8452-CE8292E0699B}" destId="{7117178B-E410-4190-8A75-2E542092C009}" srcOrd="0" destOrd="0" presId="urn:microsoft.com/office/officeart/2005/8/layout/bProcess2"/>
    <dgm:cxn modelId="{A1382FD1-E327-489A-86CF-F0D8AD6C6F1D}" type="presOf" srcId="{E6A3A903-D96E-47FA-9ADC-C897875AE05B}" destId="{C2E77F7D-E5CF-4BD8-837E-ECF3A9BA76E3}" srcOrd="0" destOrd="0" presId="urn:microsoft.com/office/officeart/2005/8/layout/bProcess2"/>
    <dgm:cxn modelId="{8B7B134D-855D-47FC-920E-8CDB0506A46C}" type="presOf" srcId="{C50E810E-E7A6-411B-BA46-1E7F64A84F4B}" destId="{CB2AE68F-0250-42E8-9776-855A05019602}" srcOrd="0" destOrd="0" presId="urn:microsoft.com/office/officeart/2005/8/layout/bProcess2"/>
    <dgm:cxn modelId="{4299C26C-6B37-4442-B432-3FD2FCD9C834}" type="presOf" srcId="{40E4D117-87FF-43E0-A378-63FA9EE60554}" destId="{E5844488-B24E-406B-937A-C065F68835E8}" srcOrd="0" destOrd="0" presId="urn:microsoft.com/office/officeart/2005/8/layout/bProcess2"/>
    <dgm:cxn modelId="{6BF60AB4-4CB9-4F79-BC5E-D7476DBA1BB0}" type="presOf" srcId="{63899BB5-65AF-49EA-9D88-5EDB4F4B4AFE}" destId="{C5293FA8-C3DF-4A58-89A0-11FBD770F2C8}" srcOrd="0" destOrd="0" presId="urn:microsoft.com/office/officeart/2005/8/layout/bProcess2"/>
    <dgm:cxn modelId="{5ABC801D-F4B3-4A2A-A176-B5ECD8803528}" srcId="{C50E810E-E7A6-411B-BA46-1E7F64A84F4B}" destId="{40E4D117-87FF-43E0-A378-63FA9EE60554}" srcOrd="4" destOrd="0" parTransId="{DDEDC0E1-33A5-4069-8EE0-18CDDA7C0736}" sibTransId="{96B5CFC4-1202-4DA1-9686-6AD8D8C865AA}"/>
    <dgm:cxn modelId="{BC5EE3F0-59AB-44B8-AF9F-27071D685225}" type="presOf" srcId="{249EE3E4-2285-4D6D-A5C7-A34B178E439C}" destId="{11A44385-3FF7-446C-AD18-6E8A79A7062D}" srcOrd="0" destOrd="0" presId="urn:microsoft.com/office/officeart/2005/8/layout/bProcess2"/>
    <dgm:cxn modelId="{3A0AB8A0-3E84-4C57-9367-A0A14BCA55F5}" type="presOf" srcId="{77C08E77-7C6C-4E9A-8B0F-CE9329EF52B2}" destId="{38247610-8D63-4E14-A36D-C8E725DAAC0E}" srcOrd="0" destOrd="0" presId="urn:microsoft.com/office/officeart/2005/8/layout/bProcess2"/>
    <dgm:cxn modelId="{A9449D28-0A62-4528-BF81-23DB0D4A8681}" type="presOf" srcId="{56ECA6AC-AACD-4C23-8D6D-631AB8793CB6}" destId="{A3332A7B-3786-4CD6-AA76-130B8FA68C31}" srcOrd="0" destOrd="0" presId="urn:microsoft.com/office/officeart/2005/8/layout/bProcess2"/>
    <dgm:cxn modelId="{0B74DEE6-9C97-477F-9390-9B8EA0F1A01D}" srcId="{C50E810E-E7A6-411B-BA46-1E7F64A84F4B}" destId="{C20399CC-BE1D-4544-9CB9-3449FB168349}" srcOrd="1" destOrd="0" parTransId="{73B5E780-BFC6-4049-B2D5-631F752877C5}" sibTransId="{D08CF6C5-C7FD-4A6B-A9FE-D1152234CAF4}"/>
    <dgm:cxn modelId="{CBCAA065-C3E4-4322-AEC7-466B35DA0799}" srcId="{C50E810E-E7A6-411B-BA46-1E7F64A84F4B}" destId="{D036808D-BF5F-49B8-BB4F-F151D8B3A0FF}" srcOrd="2" destOrd="0" parTransId="{902F9E95-61A0-44F0-B20A-04809BB453E4}" sibTransId="{2120352D-16B5-49C1-A1E1-B2ECDD9188FD}"/>
    <dgm:cxn modelId="{B1EFE708-70F4-467A-B261-C0CFCD6A4592}" type="presOf" srcId="{88779D01-699E-43FF-BD38-4C3DB63C32C5}" destId="{4358FB65-5AB4-4750-AF80-5DB6A6616EAC}" srcOrd="0" destOrd="0" presId="urn:microsoft.com/office/officeart/2005/8/layout/bProcess2"/>
    <dgm:cxn modelId="{B9E01ED1-030E-433E-B345-5609B46FB579}" srcId="{C50E810E-E7A6-411B-BA46-1E7F64A84F4B}" destId="{A727FF84-92E9-4AAF-919F-B1E4B4A96CCE}" srcOrd="3" destOrd="0" parTransId="{B0EE8C61-FDC9-4600-B2C2-497DCCCA9DE7}" sibTransId="{63899BB5-65AF-49EA-9D88-5EDB4F4B4AFE}"/>
    <dgm:cxn modelId="{2A7ECC6E-6FDB-4F01-BB89-D84573829CE6}" srcId="{C50E810E-E7A6-411B-BA46-1E7F64A84F4B}" destId="{249EE3E4-2285-4D6D-A5C7-A34B178E439C}" srcOrd="0" destOrd="0" parTransId="{07DA01FD-3C8B-426B-BB0F-F845C8E4E641}" sibTransId="{88779D01-699E-43FF-BD38-4C3DB63C32C5}"/>
    <dgm:cxn modelId="{20EAAE66-7F5A-429E-B9A9-1F0F758028F4}" type="presOf" srcId="{A727FF84-92E9-4AAF-919F-B1E4B4A96CCE}" destId="{E7437285-5F5E-4CED-8C41-A70CBB7AEDE8}" srcOrd="0" destOrd="0" presId="urn:microsoft.com/office/officeart/2005/8/layout/bProcess2"/>
    <dgm:cxn modelId="{D2AAD16F-2DEC-41EB-927D-24F19B6B3A59}" type="presOf" srcId="{DF3A3487-4DD1-4EA7-AD42-2878CA19C3CE}" destId="{F9027B79-2521-4F5D-94BB-FC3B671A7338}" srcOrd="0" destOrd="0" presId="urn:microsoft.com/office/officeart/2005/8/layout/bProcess2"/>
    <dgm:cxn modelId="{F4963A07-7C48-4B1C-9CEC-9865EFE23ECD}" srcId="{C50E810E-E7A6-411B-BA46-1E7F64A84F4B}" destId="{0951EE37-8A43-4180-A8A3-C1A5A93DD598}" srcOrd="7" destOrd="0" parTransId="{E8F5617E-0A74-4C20-8FB8-AF3BBF439008}" sibTransId="{E6A3A903-D96E-47FA-9ADC-C897875AE05B}"/>
    <dgm:cxn modelId="{E5B279D6-F068-4AEA-A1AC-910EE873675B}" srcId="{C50E810E-E7A6-411B-BA46-1E7F64A84F4B}" destId="{2A358EEE-7892-4926-8452-CE8292E0699B}" srcOrd="5" destOrd="0" parTransId="{476CC852-E1D2-4CAC-9DC7-C2DB6F1FA183}" sibTransId="{C67C32CC-3A70-4AC5-BAE4-D1EB1939AF1E}"/>
    <dgm:cxn modelId="{92D3D1DF-55BE-487C-B67A-0E0B378405A1}" type="presOf" srcId="{2120352D-16B5-49C1-A1E1-B2ECDD9188FD}" destId="{929AA174-FE98-4EE4-962C-195A297D0E64}" srcOrd="0" destOrd="0" presId="urn:microsoft.com/office/officeart/2005/8/layout/bProcess2"/>
    <dgm:cxn modelId="{7F7888C6-40B7-4C7A-AC6B-3017A3D6D1DD}" type="presOf" srcId="{0951EE37-8A43-4180-A8A3-C1A5A93DD598}" destId="{C606B373-01C4-4BB3-8BB6-467D831E0657}" srcOrd="0" destOrd="0" presId="urn:microsoft.com/office/officeart/2005/8/layout/bProcess2"/>
    <dgm:cxn modelId="{6639D982-836E-4448-942B-C1E4D0DCE6C4}" type="presOf" srcId="{C67C32CC-3A70-4AC5-BAE4-D1EB1939AF1E}" destId="{F5BB6E27-4A1B-4380-8091-ABE5B19E92B5}" srcOrd="0" destOrd="0" presId="urn:microsoft.com/office/officeart/2005/8/layout/bProcess2"/>
    <dgm:cxn modelId="{4BBE3039-3FCC-4FBC-9929-5FD31D1C53C1}" type="presParOf" srcId="{CB2AE68F-0250-42E8-9776-855A05019602}" destId="{11A44385-3FF7-446C-AD18-6E8A79A7062D}" srcOrd="0" destOrd="0" presId="urn:microsoft.com/office/officeart/2005/8/layout/bProcess2"/>
    <dgm:cxn modelId="{01605D48-15B1-498E-BD5C-30AA29FB1362}" type="presParOf" srcId="{CB2AE68F-0250-42E8-9776-855A05019602}" destId="{4358FB65-5AB4-4750-AF80-5DB6A6616EAC}" srcOrd="1" destOrd="0" presId="urn:microsoft.com/office/officeart/2005/8/layout/bProcess2"/>
    <dgm:cxn modelId="{E58407B2-3A93-41B4-91B0-AB02E17068B8}" type="presParOf" srcId="{CB2AE68F-0250-42E8-9776-855A05019602}" destId="{4CB54489-D993-4F16-BD9C-8A5E2E4EE745}" srcOrd="2" destOrd="0" presId="urn:microsoft.com/office/officeart/2005/8/layout/bProcess2"/>
    <dgm:cxn modelId="{0E242BDF-F04C-4242-8497-0F56CDD9FD58}" type="presParOf" srcId="{4CB54489-D993-4F16-BD9C-8A5E2E4EE745}" destId="{618FEDAB-3D6F-4391-A202-993E27A227CF}" srcOrd="0" destOrd="0" presId="urn:microsoft.com/office/officeart/2005/8/layout/bProcess2"/>
    <dgm:cxn modelId="{0F30AE7D-C2D5-4642-A84E-F06447564384}" type="presParOf" srcId="{4CB54489-D993-4F16-BD9C-8A5E2E4EE745}" destId="{30299E2F-3DB0-4AB7-AF1A-0C14A79BB904}" srcOrd="1" destOrd="0" presId="urn:microsoft.com/office/officeart/2005/8/layout/bProcess2"/>
    <dgm:cxn modelId="{10BDD53E-18FD-4848-9038-914CF7F63619}" type="presParOf" srcId="{CB2AE68F-0250-42E8-9776-855A05019602}" destId="{C5BA3AAA-ACE3-4575-AFD5-2789CE559563}" srcOrd="3" destOrd="0" presId="urn:microsoft.com/office/officeart/2005/8/layout/bProcess2"/>
    <dgm:cxn modelId="{E0EEFA4D-E57E-4D54-A3C7-85C6530F46B5}" type="presParOf" srcId="{CB2AE68F-0250-42E8-9776-855A05019602}" destId="{BE590B30-EFA6-40A4-A9D4-75B68415DD29}" srcOrd="4" destOrd="0" presId="urn:microsoft.com/office/officeart/2005/8/layout/bProcess2"/>
    <dgm:cxn modelId="{D5994420-39E7-485C-BC3E-CC9C34B9FDE6}" type="presParOf" srcId="{BE590B30-EFA6-40A4-A9D4-75B68415DD29}" destId="{4B707DB6-5B1E-410B-9B8B-7F1EF4122A6F}" srcOrd="0" destOrd="0" presId="urn:microsoft.com/office/officeart/2005/8/layout/bProcess2"/>
    <dgm:cxn modelId="{2608F07A-A1AF-4E43-9EBC-CFED8EE67074}" type="presParOf" srcId="{BE590B30-EFA6-40A4-A9D4-75B68415DD29}" destId="{A35D3F8F-503B-4A1D-8628-B9831DA8574A}" srcOrd="1" destOrd="0" presId="urn:microsoft.com/office/officeart/2005/8/layout/bProcess2"/>
    <dgm:cxn modelId="{C217B255-1270-47B5-A0C7-68EB5D2F535E}" type="presParOf" srcId="{CB2AE68F-0250-42E8-9776-855A05019602}" destId="{929AA174-FE98-4EE4-962C-195A297D0E64}" srcOrd="5" destOrd="0" presId="urn:microsoft.com/office/officeart/2005/8/layout/bProcess2"/>
    <dgm:cxn modelId="{B1938F5A-FC40-4632-8B3C-6368C37BD590}" type="presParOf" srcId="{CB2AE68F-0250-42E8-9776-855A05019602}" destId="{DD1B02AC-98DD-4C38-A8B7-509B86EBB113}" srcOrd="6" destOrd="0" presId="urn:microsoft.com/office/officeart/2005/8/layout/bProcess2"/>
    <dgm:cxn modelId="{A80125CF-E110-47FF-A5CB-F98FE358E9EC}" type="presParOf" srcId="{DD1B02AC-98DD-4C38-A8B7-509B86EBB113}" destId="{0FC985A3-DD25-4BF5-B3D2-05E5E3973E72}" srcOrd="0" destOrd="0" presId="urn:microsoft.com/office/officeart/2005/8/layout/bProcess2"/>
    <dgm:cxn modelId="{2794D94B-A576-4768-B2A1-AE15D5B0F55A}" type="presParOf" srcId="{DD1B02AC-98DD-4C38-A8B7-509B86EBB113}" destId="{E7437285-5F5E-4CED-8C41-A70CBB7AEDE8}" srcOrd="1" destOrd="0" presId="urn:microsoft.com/office/officeart/2005/8/layout/bProcess2"/>
    <dgm:cxn modelId="{5088B528-C0DA-4001-A442-E1E238CFD9BF}" type="presParOf" srcId="{CB2AE68F-0250-42E8-9776-855A05019602}" destId="{C5293FA8-C3DF-4A58-89A0-11FBD770F2C8}" srcOrd="7" destOrd="0" presId="urn:microsoft.com/office/officeart/2005/8/layout/bProcess2"/>
    <dgm:cxn modelId="{C5DB95EA-2C72-4867-B402-B095433A8B9B}" type="presParOf" srcId="{CB2AE68F-0250-42E8-9776-855A05019602}" destId="{9ABFE440-D19A-4B9C-A093-892BB443D3F6}" srcOrd="8" destOrd="0" presId="urn:microsoft.com/office/officeart/2005/8/layout/bProcess2"/>
    <dgm:cxn modelId="{0CD3AF72-B724-4EE3-B5DA-B5FA9DE760C7}" type="presParOf" srcId="{9ABFE440-D19A-4B9C-A093-892BB443D3F6}" destId="{C864CB1D-A398-4616-A671-FD20407E2412}" srcOrd="0" destOrd="0" presId="urn:microsoft.com/office/officeart/2005/8/layout/bProcess2"/>
    <dgm:cxn modelId="{2A10F0BD-0247-40E5-A020-CE47144CF396}" type="presParOf" srcId="{9ABFE440-D19A-4B9C-A093-892BB443D3F6}" destId="{E5844488-B24E-406B-937A-C065F68835E8}" srcOrd="1" destOrd="0" presId="urn:microsoft.com/office/officeart/2005/8/layout/bProcess2"/>
    <dgm:cxn modelId="{EF4E5789-348C-4BE7-B40A-77FF6595BE70}" type="presParOf" srcId="{CB2AE68F-0250-42E8-9776-855A05019602}" destId="{74B45211-A197-4DA3-9240-BC2411E52A9C}" srcOrd="9" destOrd="0" presId="urn:microsoft.com/office/officeart/2005/8/layout/bProcess2"/>
    <dgm:cxn modelId="{7DA7C167-B6D5-4175-A881-CC411EEA2DAD}" type="presParOf" srcId="{CB2AE68F-0250-42E8-9776-855A05019602}" destId="{0E250B44-9DF7-4916-8AA1-FDBC9FD36A89}" srcOrd="10" destOrd="0" presId="urn:microsoft.com/office/officeart/2005/8/layout/bProcess2"/>
    <dgm:cxn modelId="{C5AE2DCA-B03F-476A-8E16-D68242A9E5C3}" type="presParOf" srcId="{0E250B44-9DF7-4916-8AA1-FDBC9FD36A89}" destId="{9476DAE2-B392-4BBA-9B71-C318EAD8A785}" srcOrd="0" destOrd="0" presId="urn:microsoft.com/office/officeart/2005/8/layout/bProcess2"/>
    <dgm:cxn modelId="{BD3599E9-6D44-4C99-A5B2-4D6CAC1C3AF1}" type="presParOf" srcId="{0E250B44-9DF7-4916-8AA1-FDBC9FD36A89}" destId="{7117178B-E410-4190-8A75-2E542092C009}" srcOrd="1" destOrd="0" presId="urn:microsoft.com/office/officeart/2005/8/layout/bProcess2"/>
    <dgm:cxn modelId="{4E91E533-2C56-48EF-950F-7C7CD466AD12}" type="presParOf" srcId="{CB2AE68F-0250-42E8-9776-855A05019602}" destId="{F5BB6E27-4A1B-4380-8091-ABE5B19E92B5}" srcOrd="11" destOrd="0" presId="urn:microsoft.com/office/officeart/2005/8/layout/bProcess2"/>
    <dgm:cxn modelId="{CA3FC8C1-D6C3-47D0-9C93-8C1E5D09118C}" type="presParOf" srcId="{CB2AE68F-0250-42E8-9776-855A05019602}" destId="{225E45F8-CD54-41A1-A992-8A5CDEE264C9}" srcOrd="12" destOrd="0" presId="urn:microsoft.com/office/officeart/2005/8/layout/bProcess2"/>
    <dgm:cxn modelId="{90FC0594-4BDB-443D-A46E-8D1858B5F9F9}" type="presParOf" srcId="{225E45F8-CD54-41A1-A992-8A5CDEE264C9}" destId="{7AFF7879-67C9-4C6F-BD3F-E187B6ADC3C5}" srcOrd="0" destOrd="0" presId="urn:microsoft.com/office/officeart/2005/8/layout/bProcess2"/>
    <dgm:cxn modelId="{53BA8535-DA5D-45CA-82FD-0D6AC4EB824A}" type="presParOf" srcId="{225E45F8-CD54-41A1-A992-8A5CDEE264C9}" destId="{38247610-8D63-4E14-A36D-C8E725DAAC0E}" srcOrd="1" destOrd="0" presId="urn:microsoft.com/office/officeart/2005/8/layout/bProcess2"/>
    <dgm:cxn modelId="{23820493-F545-4428-91DD-3146C1803645}" type="presParOf" srcId="{CB2AE68F-0250-42E8-9776-855A05019602}" destId="{A3332A7B-3786-4CD6-AA76-130B8FA68C31}" srcOrd="13" destOrd="0" presId="urn:microsoft.com/office/officeart/2005/8/layout/bProcess2"/>
    <dgm:cxn modelId="{80D227CF-3CDE-4DA8-BE06-082EB0D91F4D}" type="presParOf" srcId="{CB2AE68F-0250-42E8-9776-855A05019602}" destId="{8567F93C-A50E-4025-8AF6-82E5A363A9F8}" srcOrd="14" destOrd="0" presId="urn:microsoft.com/office/officeart/2005/8/layout/bProcess2"/>
    <dgm:cxn modelId="{4D806E2F-D9C4-4D01-A8AF-24E553AA1096}" type="presParOf" srcId="{8567F93C-A50E-4025-8AF6-82E5A363A9F8}" destId="{6170F635-7D99-414A-804A-C0453C7E4CB5}" srcOrd="0" destOrd="0" presId="urn:microsoft.com/office/officeart/2005/8/layout/bProcess2"/>
    <dgm:cxn modelId="{ECBB5C79-F242-468D-A647-A361D3D364BF}" type="presParOf" srcId="{8567F93C-A50E-4025-8AF6-82E5A363A9F8}" destId="{C606B373-01C4-4BB3-8BB6-467D831E0657}" srcOrd="1" destOrd="0" presId="urn:microsoft.com/office/officeart/2005/8/layout/bProcess2"/>
    <dgm:cxn modelId="{4116F191-3077-4863-9EB9-93E4FEA8FD57}" type="presParOf" srcId="{CB2AE68F-0250-42E8-9776-855A05019602}" destId="{C2E77F7D-E5CF-4BD8-837E-ECF3A9BA76E3}" srcOrd="15" destOrd="0" presId="urn:microsoft.com/office/officeart/2005/8/layout/bProcess2"/>
    <dgm:cxn modelId="{12F93908-35FA-4B60-99AA-FAAE8472D099}" type="presParOf" srcId="{CB2AE68F-0250-42E8-9776-855A05019602}" destId="{F9027B79-2521-4F5D-94BB-FC3B671A7338}" srcOrd="16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2D215F-1C2C-49E2-92EF-E3364AE7F22B}">
      <dsp:nvSpPr>
        <dsp:cNvPr id="0" name=""/>
        <dsp:cNvSpPr/>
      </dsp:nvSpPr>
      <dsp:spPr>
        <a:xfrm rot="16200000">
          <a:off x="1322" y="558601"/>
          <a:ext cx="2946796" cy="2946796"/>
        </a:xfrm>
        <a:prstGeom prst="downArrow">
          <a:avLst>
            <a:gd name="adj1" fmla="val 50000"/>
            <a:gd name="adj2" fmla="val 35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400" kern="1200" dirty="0" smtClean="0"/>
            <a:t>غير طلبي</a:t>
          </a:r>
          <a:endParaRPr lang="ar-EG" sz="4400" kern="1200" dirty="0"/>
        </a:p>
      </dsp:txBody>
      <dsp:txXfrm rot="5400000">
        <a:off x="1323" y="1295299"/>
        <a:ext cx="2431107" cy="1473398"/>
      </dsp:txXfrm>
    </dsp:sp>
    <dsp:sp modelId="{16FDA4F9-72B4-4F81-BD39-541D0FD57C59}">
      <dsp:nvSpPr>
        <dsp:cNvPr id="0" name=""/>
        <dsp:cNvSpPr/>
      </dsp:nvSpPr>
      <dsp:spPr>
        <a:xfrm rot="5400000">
          <a:off x="3147880" y="558601"/>
          <a:ext cx="2946796" cy="2946796"/>
        </a:xfrm>
        <a:prstGeom prst="downArrow">
          <a:avLst>
            <a:gd name="adj1" fmla="val 50000"/>
            <a:gd name="adj2" fmla="val 35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400" kern="1200" dirty="0" smtClean="0"/>
            <a:t>طلبي</a:t>
          </a:r>
          <a:endParaRPr lang="ar-EG" sz="4400" kern="1200" dirty="0"/>
        </a:p>
      </dsp:txBody>
      <dsp:txXfrm rot="-5400000">
        <a:off x="3663570" y="1295300"/>
        <a:ext cx="2431107" cy="14733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1F87FB-EC59-47AB-9EFA-4DD8D9309228}">
      <dsp:nvSpPr>
        <dsp:cNvPr id="0" name=""/>
        <dsp:cNvSpPr/>
      </dsp:nvSpPr>
      <dsp:spPr>
        <a:xfrm>
          <a:off x="3306105" y="1624"/>
          <a:ext cx="1617389" cy="1051303"/>
        </a:xfrm>
        <a:prstGeom prst="round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900" kern="1200" dirty="0" smtClean="0"/>
            <a:t>المدح والذم</a:t>
          </a:r>
          <a:endParaRPr lang="ar-EG" sz="2900" kern="1200" dirty="0"/>
        </a:p>
      </dsp:txBody>
      <dsp:txXfrm>
        <a:off x="3357425" y="52944"/>
        <a:ext cx="1514749" cy="948663"/>
      </dsp:txXfrm>
    </dsp:sp>
    <dsp:sp modelId="{05F9ED2A-B397-4C42-AB13-1761AACBC7A0}">
      <dsp:nvSpPr>
        <dsp:cNvPr id="0" name=""/>
        <dsp:cNvSpPr/>
      </dsp:nvSpPr>
      <dsp:spPr>
        <a:xfrm>
          <a:off x="2379094" y="527276"/>
          <a:ext cx="3471410" cy="3471410"/>
        </a:xfrm>
        <a:custGeom>
          <a:avLst/>
          <a:gdLst/>
          <a:ahLst/>
          <a:cxnLst/>
          <a:rect l="0" t="0" r="0" b="0"/>
          <a:pathLst>
            <a:path>
              <a:moveTo>
                <a:pt x="2556032" y="206085"/>
              </a:moveTo>
              <a:arcTo wR="1735705" hR="1735705" stAng="17892266" swAng="2623926"/>
            </a:path>
          </a:pathLst>
        </a:custGeom>
        <a:noFill/>
        <a:ln w="38100" cap="flat" cmpd="sng" algn="ctr">
          <a:solidFill>
            <a:schemeClr val="accent6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dsp:style>
    </dsp:sp>
    <dsp:sp modelId="{2537CB95-9883-4F37-A204-A06960172AD8}">
      <dsp:nvSpPr>
        <dsp:cNvPr id="0" name=""/>
        <dsp:cNvSpPr/>
      </dsp:nvSpPr>
      <dsp:spPr>
        <a:xfrm>
          <a:off x="5041810" y="1737329"/>
          <a:ext cx="1617389" cy="1051303"/>
        </a:xfrm>
        <a:prstGeom prst="round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900" kern="1200" dirty="0" smtClean="0"/>
            <a:t>القسم</a:t>
          </a:r>
          <a:endParaRPr lang="ar-EG" sz="2900" kern="1200" dirty="0"/>
        </a:p>
      </dsp:txBody>
      <dsp:txXfrm>
        <a:off x="5093130" y="1788649"/>
        <a:ext cx="1514749" cy="948663"/>
      </dsp:txXfrm>
    </dsp:sp>
    <dsp:sp modelId="{34C5EB41-3B22-488A-A448-338B88A68070}">
      <dsp:nvSpPr>
        <dsp:cNvPr id="0" name=""/>
        <dsp:cNvSpPr/>
      </dsp:nvSpPr>
      <dsp:spPr>
        <a:xfrm>
          <a:off x="2379094" y="527276"/>
          <a:ext cx="3471410" cy="3471410"/>
        </a:xfrm>
        <a:custGeom>
          <a:avLst/>
          <a:gdLst/>
          <a:ahLst/>
          <a:cxnLst/>
          <a:rect l="0" t="0" r="0" b="0"/>
          <a:pathLst>
            <a:path>
              <a:moveTo>
                <a:pt x="3385863" y="2273895"/>
              </a:moveTo>
              <a:arcTo wR="1735705" hR="1735705" stAng="1083808" swAng="262392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C2D259-E9AC-484E-A769-470CBBDAA8BD}">
      <dsp:nvSpPr>
        <dsp:cNvPr id="0" name=""/>
        <dsp:cNvSpPr/>
      </dsp:nvSpPr>
      <dsp:spPr>
        <a:xfrm>
          <a:off x="3306105" y="3473035"/>
          <a:ext cx="1617389" cy="1051303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900" kern="1200" dirty="0" smtClean="0"/>
            <a:t>التعجب</a:t>
          </a:r>
          <a:endParaRPr lang="ar-EG" sz="2900" kern="1200" dirty="0"/>
        </a:p>
      </dsp:txBody>
      <dsp:txXfrm>
        <a:off x="3357425" y="3524355"/>
        <a:ext cx="1514749" cy="948663"/>
      </dsp:txXfrm>
    </dsp:sp>
    <dsp:sp modelId="{5CB4EA29-7C1E-4312-9787-2B558CD2279C}">
      <dsp:nvSpPr>
        <dsp:cNvPr id="0" name=""/>
        <dsp:cNvSpPr/>
      </dsp:nvSpPr>
      <dsp:spPr>
        <a:xfrm>
          <a:off x="2379094" y="527276"/>
          <a:ext cx="3471410" cy="3471410"/>
        </a:xfrm>
        <a:custGeom>
          <a:avLst/>
          <a:gdLst/>
          <a:ahLst/>
          <a:cxnLst/>
          <a:rect l="0" t="0" r="0" b="0"/>
          <a:pathLst>
            <a:path>
              <a:moveTo>
                <a:pt x="915378" y="3265324"/>
              </a:moveTo>
              <a:arcTo wR="1735705" hR="1735705" stAng="7092266" swAng="262392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611EAB-A155-44B2-8914-2BD76CEBBAB2}">
      <dsp:nvSpPr>
        <dsp:cNvPr id="0" name=""/>
        <dsp:cNvSpPr/>
      </dsp:nvSpPr>
      <dsp:spPr>
        <a:xfrm>
          <a:off x="1570399" y="1737329"/>
          <a:ext cx="1617389" cy="1051303"/>
        </a:xfrm>
        <a:prstGeom prst="round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900" kern="1200" dirty="0" smtClean="0"/>
            <a:t>الرجاء</a:t>
          </a:r>
          <a:endParaRPr lang="ar-EG" sz="2900" kern="1200" dirty="0"/>
        </a:p>
      </dsp:txBody>
      <dsp:txXfrm>
        <a:off x="1621719" y="1788649"/>
        <a:ext cx="1514749" cy="948663"/>
      </dsp:txXfrm>
    </dsp:sp>
    <dsp:sp modelId="{F36360F0-05DB-485F-99F2-9DBD3D1912D4}">
      <dsp:nvSpPr>
        <dsp:cNvPr id="0" name=""/>
        <dsp:cNvSpPr/>
      </dsp:nvSpPr>
      <dsp:spPr>
        <a:xfrm>
          <a:off x="2379094" y="527276"/>
          <a:ext cx="3471410" cy="3471410"/>
        </a:xfrm>
        <a:custGeom>
          <a:avLst/>
          <a:gdLst/>
          <a:ahLst/>
          <a:cxnLst/>
          <a:rect l="0" t="0" r="0" b="0"/>
          <a:pathLst>
            <a:path>
              <a:moveTo>
                <a:pt x="85546" y="1197514"/>
              </a:moveTo>
              <a:arcTo wR="1735705" hR="1735705" stAng="11883808" swAng="262392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D03B8C-65C9-4E20-B99D-2C095DCA36F4}">
      <dsp:nvSpPr>
        <dsp:cNvPr id="0" name=""/>
        <dsp:cNvSpPr/>
      </dsp:nvSpPr>
      <dsp:spPr>
        <a:xfrm>
          <a:off x="3486931" y="1635112"/>
          <a:ext cx="1255737" cy="125573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000" kern="1200" dirty="0" smtClean="0"/>
            <a:t>الإنشاء الطلبي</a:t>
          </a:r>
          <a:endParaRPr lang="ar-EG" sz="3000" kern="1200" dirty="0"/>
        </a:p>
      </dsp:txBody>
      <dsp:txXfrm>
        <a:off x="3670829" y="1819010"/>
        <a:ext cx="887941" cy="887941"/>
      </dsp:txXfrm>
    </dsp:sp>
    <dsp:sp modelId="{A6D20E7E-211B-4BE7-8B35-CEDCD2CE68EF}">
      <dsp:nvSpPr>
        <dsp:cNvPr id="0" name=""/>
        <dsp:cNvSpPr/>
      </dsp:nvSpPr>
      <dsp:spPr>
        <a:xfrm rot="16200000">
          <a:off x="3926349" y="1432929"/>
          <a:ext cx="376900" cy="27465"/>
        </a:xfrm>
        <a:custGeom>
          <a:avLst/>
          <a:gdLst/>
          <a:ahLst/>
          <a:cxnLst/>
          <a:rect l="0" t="0" r="0" b="0"/>
          <a:pathLst>
            <a:path>
              <a:moveTo>
                <a:pt x="0" y="13732"/>
              </a:moveTo>
              <a:lnTo>
                <a:pt x="376900" y="1373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500" kern="1200"/>
        </a:p>
      </dsp:txBody>
      <dsp:txXfrm>
        <a:off x="4105377" y="1437239"/>
        <a:ext cx="18845" cy="18845"/>
      </dsp:txXfrm>
    </dsp:sp>
    <dsp:sp modelId="{35C8EDE5-AC96-4695-8295-59548FD7EA51}">
      <dsp:nvSpPr>
        <dsp:cNvPr id="0" name=""/>
        <dsp:cNvSpPr/>
      </dsp:nvSpPr>
      <dsp:spPr>
        <a:xfrm>
          <a:off x="3486931" y="2474"/>
          <a:ext cx="1255737" cy="125573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400" kern="1200" dirty="0" smtClean="0"/>
            <a:t>الأمر</a:t>
          </a:r>
          <a:endParaRPr lang="ar-EG" sz="2400" kern="1200" dirty="0"/>
        </a:p>
      </dsp:txBody>
      <dsp:txXfrm>
        <a:off x="3670829" y="186372"/>
        <a:ext cx="887941" cy="887941"/>
      </dsp:txXfrm>
    </dsp:sp>
    <dsp:sp modelId="{52D35355-2920-4EC2-8A24-D7C5E6E3831C}">
      <dsp:nvSpPr>
        <dsp:cNvPr id="0" name=""/>
        <dsp:cNvSpPr/>
      </dsp:nvSpPr>
      <dsp:spPr>
        <a:xfrm>
          <a:off x="4742668" y="2249248"/>
          <a:ext cx="376900" cy="27465"/>
        </a:xfrm>
        <a:custGeom>
          <a:avLst/>
          <a:gdLst/>
          <a:ahLst/>
          <a:cxnLst/>
          <a:rect l="0" t="0" r="0" b="0"/>
          <a:pathLst>
            <a:path>
              <a:moveTo>
                <a:pt x="0" y="13732"/>
              </a:moveTo>
              <a:lnTo>
                <a:pt x="376900" y="1373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500" kern="1200"/>
        </a:p>
      </dsp:txBody>
      <dsp:txXfrm>
        <a:off x="4921696" y="2253558"/>
        <a:ext cx="18845" cy="18845"/>
      </dsp:txXfrm>
    </dsp:sp>
    <dsp:sp modelId="{5C30DC17-B751-4D36-A68F-E99EC344FA66}">
      <dsp:nvSpPr>
        <dsp:cNvPr id="0" name=""/>
        <dsp:cNvSpPr/>
      </dsp:nvSpPr>
      <dsp:spPr>
        <a:xfrm>
          <a:off x="5119569" y="1635112"/>
          <a:ext cx="1255737" cy="1255737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400" kern="1200" dirty="0" smtClean="0"/>
            <a:t>النهي</a:t>
          </a:r>
          <a:endParaRPr lang="ar-EG" sz="2400" kern="1200" dirty="0"/>
        </a:p>
      </dsp:txBody>
      <dsp:txXfrm>
        <a:off x="5303467" y="1819010"/>
        <a:ext cx="887941" cy="887941"/>
      </dsp:txXfrm>
    </dsp:sp>
    <dsp:sp modelId="{5B8DC10D-4D3D-4BD4-8A57-78F17F7E6925}">
      <dsp:nvSpPr>
        <dsp:cNvPr id="0" name=""/>
        <dsp:cNvSpPr/>
      </dsp:nvSpPr>
      <dsp:spPr>
        <a:xfrm rot="5400000">
          <a:off x="3926349" y="3065567"/>
          <a:ext cx="376900" cy="27465"/>
        </a:xfrm>
        <a:custGeom>
          <a:avLst/>
          <a:gdLst/>
          <a:ahLst/>
          <a:cxnLst/>
          <a:rect l="0" t="0" r="0" b="0"/>
          <a:pathLst>
            <a:path>
              <a:moveTo>
                <a:pt x="0" y="13732"/>
              </a:moveTo>
              <a:lnTo>
                <a:pt x="376900" y="1373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500" kern="1200"/>
        </a:p>
      </dsp:txBody>
      <dsp:txXfrm>
        <a:off x="4105377" y="3069878"/>
        <a:ext cx="18845" cy="18845"/>
      </dsp:txXfrm>
    </dsp:sp>
    <dsp:sp modelId="{D4A11684-CEA0-4FBF-B675-0EF9841BB09B}">
      <dsp:nvSpPr>
        <dsp:cNvPr id="0" name=""/>
        <dsp:cNvSpPr/>
      </dsp:nvSpPr>
      <dsp:spPr>
        <a:xfrm>
          <a:off x="3486931" y="3267751"/>
          <a:ext cx="1255737" cy="1255737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400" kern="1200" dirty="0" smtClean="0"/>
            <a:t>الاستفهام</a:t>
          </a:r>
          <a:endParaRPr lang="ar-EG" sz="2400" kern="1200" dirty="0"/>
        </a:p>
      </dsp:txBody>
      <dsp:txXfrm>
        <a:off x="3670829" y="3451649"/>
        <a:ext cx="887941" cy="887941"/>
      </dsp:txXfrm>
    </dsp:sp>
    <dsp:sp modelId="{69EF98A3-ED52-4F5E-8FBE-33BFEA1549E9}">
      <dsp:nvSpPr>
        <dsp:cNvPr id="0" name=""/>
        <dsp:cNvSpPr/>
      </dsp:nvSpPr>
      <dsp:spPr>
        <a:xfrm rot="10800000">
          <a:off x="3110030" y="2249248"/>
          <a:ext cx="376900" cy="27465"/>
        </a:xfrm>
        <a:custGeom>
          <a:avLst/>
          <a:gdLst/>
          <a:ahLst/>
          <a:cxnLst/>
          <a:rect l="0" t="0" r="0" b="0"/>
          <a:pathLst>
            <a:path>
              <a:moveTo>
                <a:pt x="0" y="13732"/>
              </a:moveTo>
              <a:lnTo>
                <a:pt x="376900" y="1373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500" kern="1200"/>
        </a:p>
      </dsp:txBody>
      <dsp:txXfrm rot="10800000">
        <a:off x="3289058" y="2253558"/>
        <a:ext cx="18845" cy="18845"/>
      </dsp:txXfrm>
    </dsp:sp>
    <dsp:sp modelId="{D1B9231C-763A-4EE7-9CEC-A3482B3ADCCB}">
      <dsp:nvSpPr>
        <dsp:cNvPr id="0" name=""/>
        <dsp:cNvSpPr/>
      </dsp:nvSpPr>
      <dsp:spPr>
        <a:xfrm>
          <a:off x="1854293" y="1635112"/>
          <a:ext cx="1255737" cy="1255737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400" kern="1200" dirty="0" smtClean="0"/>
            <a:t>التمني</a:t>
          </a:r>
          <a:endParaRPr lang="ar-EG" sz="2400" kern="1200" dirty="0"/>
        </a:p>
      </dsp:txBody>
      <dsp:txXfrm>
        <a:off x="2038191" y="1819010"/>
        <a:ext cx="887941" cy="8879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A44385-3FF7-446C-AD18-6E8A79A7062D}">
      <dsp:nvSpPr>
        <dsp:cNvPr id="0" name=""/>
        <dsp:cNvSpPr/>
      </dsp:nvSpPr>
      <dsp:spPr>
        <a:xfrm>
          <a:off x="851296" y="49"/>
          <a:ext cx="1098351" cy="109835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kern="1200" dirty="0" smtClean="0"/>
            <a:t>النصح والإرشاد</a:t>
          </a:r>
          <a:endParaRPr lang="ar-EG" sz="2000" kern="1200" dirty="0"/>
        </a:p>
      </dsp:txBody>
      <dsp:txXfrm>
        <a:off x="1012146" y="160899"/>
        <a:ext cx="776651" cy="776651"/>
      </dsp:txXfrm>
    </dsp:sp>
    <dsp:sp modelId="{4358FB65-5AB4-4750-AF80-5DB6A6616EAC}">
      <dsp:nvSpPr>
        <dsp:cNvPr id="0" name=""/>
        <dsp:cNvSpPr/>
      </dsp:nvSpPr>
      <dsp:spPr>
        <a:xfrm rot="10800000">
          <a:off x="1208261" y="1240225"/>
          <a:ext cx="384423" cy="300668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299E2F-3DB0-4AB7-AF1A-0C14A79BB904}">
      <dsp:nvSpPr>
        <dsp:cNvPr id="0" name=""/>
        <dsp:cNvSpPr/>
      </dsp:nvSpPr>
      <dsp:spPr>
        <a:xfrm>
          <a:off x="1034172" y="1665699"/>
          <a:ext cx="732600" cy="7326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kern="1200" dirty="0" smtClean="0"/>
            <a:t>الإباحة</a:t>
          </a:r>
          <a:endParaRPr lang="ar-EG" sz="1400" kern="1200" dirty="0"/>
        </a:p>
      </dsp:txBody>
      <dsp:txXfrm>
        <a:off x="1141459" y="1772986"/>
        <a:ext cx="518026" cy="518026"/>
      </dsp:txXfrm>
    </dsp:sp>
    <dsp:sp modelId="{C5BA3AAA-ACE3-4575-AFD5-2789CE559563}">
      <dsp:nvSpPr>
        <dsp:cNvPr id="0" name=""/>
        <dsp:cNvSpPr/>
      </dsp:nvSpPr>
      <dsp:spPr>
        <a:xfrm rot="10800000">
          <a:off x="1208261" y="2631562"/>
          <a:ext cx="384423" cy="300668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5D3F8F-503B-4A1D-8628-B9831DA8574A}">
      <dsp:nvSpPr>
        <dsp:cNvPr id="0" name=""/>
        <dsp:cNvSpPr/>
      </dsp:nvSpPr>
      <dsp:spPr>
        <a:xfrm>
          <a:off x="1034172" y="3148474"/>
          <a:ext cx="732600" cy="7326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kern="1200" dirty="0" smtClean="0"/>
            <a:t>الامتنان</a:t>
          </a:r>
          <a:endParaRPr lang="ar-EG" sz="1400" kern="1200" dirty="0"/>
        </a:p>
      </dsp:txBody>
      <dsp:txXfrm>
        <a:off x="1141459" y="3255761"/>
        <a:ext cx="518026" cy="518026"/>
      </dsp:txXfrm>
    </dsp:sp>
    <dsp:sp modelId="{929AA174-FE98-4EE4-962C-195A297D0E64}">
      <dsp:nvSpPr>
        <dsp:cNvPr id="0" name=""/>
        <dsp:cNvSpPr/>
      </dsp:nvSpPr>
      <dsp:spPr>
        <a:xfrm rot="5400000">
          <a:off x="2040534" y="3364440"/>
          <a:ext cx="384423" cy="300668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437285-5F5E-4CED-8C41-A70CBB7AEDE8}">
      <dsp:nvSpPr>
        <dsp:cNvPr id="0" name=""/>
        <dsp:cNvSpPr/>
      </dsp:nvSpPr>
      <dsp:spPr>
        <a:xfrm>
          <a:off x="2681699" y="3148474"/>
          <a:ext cx="732600" cy="73260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kern="1200" dirty="0" smtClean="0"/>
            <a:t>الكرم والإذن</a:t>
          </a:r>
          <a:endParaRPr lang="ar-EG" sz="1400" kern="1200" dirty="0"/>
        </a:p>
      </dsp:txBody>
      <dsp:txXfrm>
        <a:off x="2788986" y="3255761"/>
        <a:ext cx="518026" cy="518026"/>
      </dsp:txXfrm>
    </dsp:sp>
    <dsp:sp modelId="{C5293FA8-C3DF-4A58-89A0-11FBD770F2C8}">
      <dsp:nvSpPr>
        <dsp:cNvPr id="0" name=""/>
        <dsp:cNvSpPr/>
      </dsp:nvSpPr>
      <dsp:spPr>
        <a:xfrm>
          <a:off x="2855788" y="2614543"/>
          <a:ext cx="384423" cy="300668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844488-B24E-406B-937A-C065F68835E8}">
      <dsp:nvSpPr>
        <dsp:cNvPr id="0" name=""/>
        <dsp:cNvSpPr/>
      </dsp:nvSpPr>
      <dsp:spPr>
        <a:xfrm>
          <a:off x="2681699" y="1665699"/>
          <a:ext cx="732600" cy="73260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kern="1200" dirty="0" smtClean="0"/>
            <a:t>التعجيز والتحدي</a:t>
          </a:r>
          <a:endParaRPr lang="ar-EG" sz="1400" kern="1200" dirty="0"/>
        </a:p>
      </dsp:txBody>
      <dsp:txXfrm>
        <a:off x="2788986" y="1772986"/>
        <a:ext cx="518026" cy="518026"/>
      </dsp:txXfrm>
    </dsp:sp>
    <dsp:sp modelId="{74B45211-A197-4DA3-9240-BC2411E52A9C}">
      <dsp:nvSpPr>
        <dsp:cNvPr id="0" name=""/>
        <dsp:cNvSpPr/>
      </dsp:nvSpPr>
      <dsp:spPr>
        <a:xfrm>
          <a:off x="2855788" y="1131769"/>
          <a:ext cx="384423" cy="300668"/>
        </a:xfrm>
        <a:prstGeom prst="triangl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17178B-E410-4190-8A75-2E542092C009}">
      <dsp:nvSpPr>
        <dsp:cNvPr id="0" name=""/>
        <dsp:cNvSpPr/>
      </dsp:nvSpPr>
      <dsp:spPr>
        <a:xfrm>
          <a:off x="2681699" y="182925"/>
          <a:ext cx="732600" cy="7326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kern="1200" dirty="0" smtClean="0"/>
            <a:t>الالتماس</a:t>
          </a:r>
          <a:endParaRPr lang="ar-EG" sz="1400" kern="1200" dirty="0"/>
        </a:p>
      </dsp:txBody>
      <dsp:txXfrm>
        <a:off x="2788986" y="290212"/>
        <a:ext cx="518026" cy="518026"/>
      </dsp:txXfrm>
    </dsp:sp>
    <dsp:sp modelId="{F5BB6E27-4A1B-4380-8091-ABE5B19E92B5}">
      <dsp:nvSpPr>
        <dsp:cNvPr id="0" name=""/>
        <dsp:cNvSpPr/>
      </dsp:nvSpPr>
      <dsp:spPr>
        <a:xfrm rot="5400000">
          <a:off x="3688061" y="398891"/>
          <a:ext cx="384423" cy="300668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247610-8D63-4E14-A36D-C8E725DAAC0E}">
      <dsp:nvSpPr>
        <dsp:cNvPr id="0" name=""/>
        <dsp:cNvSpPr/>
      </dsp:nvSpPr>
      <dsp:spPr>
        <a:xfrm>
          <a:off x="4329227" y="182925"/>
          <a:ext cx="732600" cy="7326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kern="1200" dirty="0" smtClean="0"/>
            <a:t>الدعاء</a:t>
          </a:r>
          <a:endParaRPr lang="ar-EG" sz="1400" kern="1200" dirty="0"/>
        </a:p>
      </dsp:txBody>
      <dsp:txXfrm>
        <a:off x="4436514" y="290212"/>
        <a:ext cx="518026" cy="518026"/>
      </dsp:txXfrm>
    </dsp:sp>
    <dsp:sp modelId="{A3332A7B-3786-4CD6-AA76-130B8FA68C31}">
      <dsp:nvSpPr>
        <dsp:cNvPr id="0" name=""/>
        <dsp:cNvSpPr/>
      </dsp:nvSpPr>
      <dsp:spPr>
        <a:xfrm rot="10800000">
          <a:off x="4503315" y="1148788"/>
          <a:ext cx="384423" cy="300668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06B373-01C4-4BB3-8BB6-467D831E0657}">
      <dsp:nvSpPr>
        <dsp:cNvPr id="0" name=""/>
        <dsp:cNvSpPr/>
      </dsp:nvSpPr>
      <dsp:spPr>
        <a:xfrm>
          <a:off x="4329227" y="1665699"/>
          <a:ext cx="732600" cy="7326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kern="1200" dirty="0" smtClean="0"/>
            <a:t>التهديد</a:t>
          </a:r>
          <a:endParaRPr lang="ar-EG" sz="1400" kern="1200" dirty="0"/>
        </a:p>
      </dsp:txBody>
      <dsp:txXfrm>
        <a:off x="4436514" y="1772986"/>
        <a:ext cx="518026" cy="518026"/>
      </dsp:txXfrm>
    </dsp:sp>
    <dsp:sp modelId="{C2E77F7D-E5CF-4BD8-837E-ECF3A9BA76E3}">
      <dsp:nvSpPr>
        <dsp:cNvPr id="0" name=""/>
        <dsp:cNvSpPr/>
      </dsp:nvSpPr>
      <dsp:spPr>
        <a:xfrm rot="10800000">
          <a:off x="4503315" y="2540124"/>
          <a:ext cx="384423" cy="300668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027B79-2521-4F5D-94BB-FC3B671A7338}">
      <dsp:nvSpPr>
        <dsp:cNvPr id="0" name=""/>
        <dsp:cNvSpPr/>
      </dsp:nvSpPr>
      <dsp:spPr>
        <a:xfrm>
          <a:off x="4146351" y="2965598"/>
          <a:ext cx="1098351" cy="109835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kern="1200" dirty="0" smtClean="0"/>
            <a:t>التسوية</a:t>
          </a:r>
          <a:endParaRPr lang="ar-EG" sz="2000" kern="1200" dirty="0"/>
        </a:p>
      </dsp:txBody>
      <dsp:txXfrm>
        <a:off x="4307201" y="3126448"/>
        <a:ext cx="776651" cy="7766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87687BD-1215-474F-A701-1C17013A7FC8}" type="datetimeFigureOut">
              <a:rPr lang="ar-EG" smtClean="0"/>
              <a:t>21/05/1442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D415C74-503D-4EFE-8816-2F8496CCF55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7047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44364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12437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81348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68869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33979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93014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75715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53235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78015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44932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83281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47483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ar-EG" b="1" dirty="0" smtClean="0">
                <a:solidFill>
                  <a:schemeClr val="tx1"/>
                </a:solidFill>
                <a:ea typeface="+mn-ea"/>
                <a:cs typeface="Arial"/>
              </a:rPr>
              <a:t>مقرر البلاغة العربية</a:t>
            </a:r>
            <a:endParaRPr lang="ar-EG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ar-EG" sz="3300" b="1" dirty="0">
                <a:solidFill>
                  <a:srgbClr val="0070C0"/>
                </a:solidFill>
              </a:rPr>
              <a:t>إعداد</a:t>
            </a:r>
            <a:r>
              <a:rPr lang="ar-EG" sz="3300" b="1" dirty="0" smtClean="0">
                <a:solidFill>
                  <a:srgbClr val="0070C0"/>
                </a:solidFill>
              </a:rPr>
              <a:t>: د.محمد </a:t>
            </a:r>
            <a:r>
              <a:rPr lang="ar-EG" sz="3300" b="1" dirty="0">
                <a:solidFill>
                  <a:srgbClr val="0070C0"/>
                </a:solidFill>
              </a:rPr>
              <a:t>عبد الله محمد</a:t>
            </a:r>
          </a:p>
          <a:p>
            <a:pPr lvl="0"/>
            <a:r>
              <a:rPr lang="ar-EG" sz="3300" b="1" dirty="0">
                <a:solidFill>
                  <a:srgbClr val="0070C0"/>
                </a:solidFill>
              </a:rPr>
              <a:t>قسم اللغة </a:t>
            </a:r>
            <a:r>
              <a:rPr lang="ar-EG" sz="3300" b="1" dirty="0" smtClean="0">
                <a:solidFill>
                  <a:srgbClr val="0070C0"/>
                </a:solidFill>
              </a:rPr>
              <a:t>العربية</a:t>
            </a:r>
            <a:endParaRPr lang="ar-E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791" y="21318"/>
            <a:ext cx="1847850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b="1" smtClean="0"/>
              <a:t>د.محمد عبد الله محمد</a:t>
            </a:r>
            <a:endParaRPr lang="ar-EG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1</a:t>
            </a:fld>
            <a:endParaRPr lang="ar-EG"/>
          </a:p>
        </p:txBody>
      </p:sp>
      <p:sp>
        <p:nvSpPr>
          <p:cNvPr id="7" name="Rectangle 6"/>
          <p:cNvSpPr/>
          <p:nvPr/>
        </p:nvSpPr>
        <p:spPr>
          <a:xfrm>
            <a:off x="7311791" y="1196752"/>
            <a:ext cx="1832209" cy="57606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3200" b="1" dirty="0" smtClean="0">
                <a:solidFill>
                  <a:schemeClr val="tx1"/>
                </a:solidFill>
              </a:rPr>
              <a:t>كلية الآداب</a:t>
            </a:r>
            <a:endParaRPr lang="ar-EG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654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ar-EG" sz="5400" b="1" dirty="0">
                <a:solidFill>
                  <a:schemeClr val="bg1"/>
                </a:solidFill>
                <a:cs typeface="Arial"/>
              </a:rPr>
              <a:t>التدريبات</a:t>
            </a:r>
            <a:endParaRPr lang="ar-E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indent="269875" algn="justLow">
              <a:lnSpc>
                <a:spcPct val="115000"/>
              </a:lnSpc>
              <a:spcAft>
                <a:spcPts val="600"/>
              </a:spcAft>
            </a:pPr>
            <a:r>
              <a:rPr lang="ar-SA" sz="2400" b="1" dirty="0" smtClean="0">
                <a:solidFill>
                  <a:srgbClr val="0070C0"/>
                </a:solidFill>
                <a:latin typeface="Times New Roman"/>
                <a:ea typeface="Times New Roman"/>
                <a:cs typeface="DTP Naskh"/>
              </a:rPr>
              <a:t> </a:t>
            </a:r>
            <a:r>
              <a:rPr lang="ar-EG" sz="2400" b="1" dirty="0" smtClean="0">
                <a:solidFill>
                  <a:srgbClr val="0070C0"/>
                </a:solidFill>
                <a:latin typeface="Times New Roman"/>
                <a:ea typeface="Times New Roman"/>
                <a:cs typeface="DTP Naskh"/>
              </a:rPr>
              <a:t> </a:t>
            </a:r>
            <a:r>
              <a:rPr lang="ar-EG" sz="2800" b="1" dirty="0" smtClean="0">
                <a:solidFill>
                  <a:srgbClr val="002060"/>
                </a:solidFill>
                <a:latin typeface="Times New Roman"/>
                <a:ea typeface="Times New Roman"/>
                <a:cs typeface="DTP Naskh"/>
              </a:rPr>
              <a:t>عرف </a:t>
            </a:r>
            <a:r>
              <a:rPr lang="ar-SA" sz="2800" b="1" dirty="0" smtClean="0">
                <a:solidFill>
                  <a:srgbClr val="002060"/>
                </a:solidFill>
                <a:latin typeface="Times New Roman"/>
                <a:ea typeface="Times New Roman"/>
                <a:cs typeface="DTP Naskh"/>
              </a:rPr>
              <a:t>الإنشاءَ لغةً </a:t>
            </a:r>
            <a:r>
              <a:rPr lang="ar-SA" sz="2800" b="1" dirty="0">
                <a:solidFill>
                  <a:srgbClr val="002060"/>
                </a:solidFill>
                <a:latin typeface="Times New Roman"/>
                <a:ea typeface="Times New Roman"/>
                <a:cs typeface="DTP Naskh"/>
              </a:rPr>
              <a:t>واصطلاحا مع التمثيل </a:t>
            </a:r>
          </a:p>
          <a:p>
            <a:pPr lvl="0" indent="269875" algn="justLow">
              <a:lnSpc>
                <a:spcPct val="115000"/>
              </a:lnSpc>
              <a:spcAft>
                <a:spcPts val="600"/>
              </a:spcAft>
            </a:pPr>
            <a:r>
              <a:rPr lang="ar-SA" sz="2800" b="1" dirty="0" smtClean="0">
                <a:solidFill>
                  <a:srgbClr val="002060"/>
                </a:solidFill>
                <a:latin typeface="Times New Roman"/>
                <a:ea typeface="Times New Roman"/>
                <a:cs typeface="DTP Naskh"/>
              </a:rPr>
              <a:t>عددْ </a:t>
            </a:r>
            <a:r>
              <a:rPr lang="ar-SA" sz="2800" b="1" dirty="0">
                <a:solidFill>
                  <a:srgbClr val="002060"/>
                </a:solidFill>
                <a:latin typeface="Times New Roman"/>
                <a:ea typeface="Times New Roman"/>
                <a:cs typeface="DTP Naskh"/>
              </a:rPr>
              <a:t>أقسامَ الإنشاءِ غيرِ الطلبيِّ مع التمثيل </a:t>
            </a:r>
          </a:p>
          <a:p>
            <a:pPr lvl="0" indent="269875" algn="justLow">
              <a:lnSpc>
                <a:spcPct val="115000"/>
              </a:lnSpc>
              <a:spcAft>
                <a:spcPts val="600"/>
              </a:spcAft>
            </a:pPr>
            <a:r>
              <a:rPr lang="ar-SA" sz="2800" b="1" dirty="0" smtClean="0">
                <a:solidFill>
                  <a:srgbClr val="002060"/>
                </a:solidFill>
                <a:latin typeface="Times New Roman"/>
                <a:ea typeface="Times New Roman"/>
                <a:cs typeface="DTP Naskh"/>
              </a:rPr>
              <a:t>عرفِ </a:t>
            </a:r>
            <a:r>
              <a:rPr lang="ar-SA" sz="2800" b="1" dirty="0">
                <a:solidFill>
                  <a:srgbClr val="002060"/>
                </a:solidFill>
                <a:latin typeface="Times New Roman"/>
                <a:ea typeface="Times New Roman"/>
                <a:cs typeface="DTP Naskh"/>
              </a:rPr>
              <a:t>الإنشاءَ الطلبيَّ مع التمثيل </a:t>
            </a:r>
          </a:p>
          <a:p>
            <a:pPr lvl="0" indent="269875" algn="justLow">
              <a:lnSpc>
                <a:spcPct val="115000"/>
              </a:lnSpc>
              <a:spcAft>
                <a:spcPts val="600"/>
              </a:spcAft>
            </a:pPr>
            <a:r>
              <a:rPr lang="ar-SA" sz="2800" b="1" dirty="0" smtClean="0">
                <a:solidFill>
                  <a:srgbClr val="002060"/>
                </a:solidFill>
                <a:latin typeface="Times New Roman"/>
                <a:ea typeface="Times New Roman"/>
                <a:cs typeface="DTP Naskh"/>
              </a:rPr>
              <a:t>يكونُ </a:t>
            </a:r>
            <a:r>
              <a:rPr lang="ar-SA" sz="2800" b="1" dirty="0">
                <a:solidFill>
                  <a:srgbClr val="002060"/>
                </a:solidFill>
                <a:latin typeface="Times New Roman"/>
                <a:ea typeface="Times New Roman"/>
                <a:cs typeface="DTP Naskh"/>
              </a:rPr>
              <a:t>الأمرُ بعدة أشياءَ عددها </a:t>
            </a:r>
          </a:p>
          <a:p>
            <a:pPr lvl="0" indent="269875" algn="justLow">
              <a:lnSpc>
                <a:spcPct val="115000"/>
              </a:lnSpc>
              <a:spcAft>
                <a:spcPts val="600"/>
              </a:spcAft>
            </a:pPr>
            <a:r>
              <a:rPr lang="ar-SA" sz="2800" b="1" dirty="0" smtClean="0">
                <a:solidFill>
                  <a:srgbClr val="002060"/>
                </a:solidFill>
                <a:latin typeface="Times New Roman"/>
                <a:ea typeface="Times New Roman"/>
                <a:cs typeface="DTP Naskh"/>
              </a:rPr>
              <a:t>قدْ </a:t>
            </a:r>
            <a:r>
              <a:rPr lang="ar-SA" sz="2800" b="1" dirty="0">
                <a:solidFill>
                  <a:srgbClr val="002060"/>
                </a:solidFill>
                <a:latin typeface="Times New Roman"/>
                <a:ea typeface="Times New Roman"/>
                <a:cs typeface="DTP Naskh"/>
              </a:rPr>
              <a:t>يخرج الأمرُ عن معناه الحقيقيِّ لسببٍ بلاغيٍّ عدد خمساً من الأسبابِ البلاغيةِ قد خرج الأمرُ فيها عن معناهُ الحقيقيِّ  مع التمثيل  </a:t>
            </a:r>
            <a:endParaRPr lang="ar-EG" sz="2800" b="1" dirty="0" smtClean="0">
              <a:solidFill>
                <a:srgbClr val="002060"/>
              </a:solidFill>
              <a:latin typeface="Times New Roman"/>
              <a:ea typeface="Times New Roman"/>
              <a:cs typeface="DTP Naskh"/>
            </a:endParaRPr>
          </a:p>
          <a:p>
            <a:pPr lvl="0" indent="269875" algn="justLow">
              <a:lnSpc>
                <a:spcPct val="115000"/>
              </a:lnSpc>
              <a:spcAft>
                <a:spcPts val="600"/>
              </a:spcAft>
            </a:pPr>
            <a:r>
              <a:rPr lang="ar-EG" sz="2800" b="1" dirty="0">
                <a:solidFill>
                  <a:srgbClr val="002060"/>
                </a:solidFill>
                <a:latin typeface="Times New Roman"/>
                <a:ea typeface="Times New Roman"/>
                <a:cs typeface="DTP Naskh"/>
              </a:rPr>
              <a:t>اذكر ما يستفاد من صيغة النهى بمعونة القرائن .</a:t>
            </a:r>
            <a:endParaRPr lang="ar-SA" sz="2800" b="1" dirty="0">
              <a:solidFill>
                <a:srgbClr val="002060"/>
              </a:solidFill>
              <a:latin typeface="Times New Roman"/>
              <a:ea typeface="Times New Roman"/>
              <a:cs typeface="DTP Naskh"/>
            </a:endParaRPr>
          </a:p>
          <a:p>
            <a:endParaRPr lang="ar-E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10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6100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endParaRPr lang="ar-EG" sz="1800" b="1" dirty="0" smtClean="0">
              <a:solidFill>
                <a:srgbClr val="7030A0"/>
              </a:solidFill>
            </a:endParaRPr>
          </a:p>
          <a:p>
            <a:pPr marL="0" lvl="0" indent="0" algn="ctr">
              <a:buNone/>
            </a:pPr>
            <a:r>
              <a:rPr lang="ar-EG" sz="16600" b="1" dirty="0" smtClean="0">
                <a:solidFill>
                  <a:srgbClr val="7030A0"/>
                </a:solidFill>
              </a:rPr>
              <a:t>الإنشاء </a:t>
            </a:r>
            <a:endParaRPr lang="ar-EG" sz="16600" b="1" dirty="0">
              <a:solidFill>
                <a:srgbClr val="7030A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2</a:t>
            </a:fld>
            <a:endParaRPr lang="ar-E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320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ar-SA" b="1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أقسامُ الإنشاءِ</a:t>
            </a:r>
            <a:endParaRPr lang="ar-EG" sz="6600" b="1" dirty="0">
              <a:solidFill>
                <a:srgbClr val="0070C0"/>
              </a:solidFill>
              <a:latin typeface="Times New Roman"/>
              <a:ea typeface="Times New Roman"/>
              <a:cs typeface="Simplified Arab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endParaRPr lang="ar-EG" sz="5400" b="1" dirty="0" smtClean="0">
              <a:solidFill>
                <a:srgbClr val="7030A0"/>
              </a:solidFill>
              <a:latin typeface="Times New Roman"/>
              <a:ea typeface="Times New Roman"/>
              <a:cs typeface="DTP Naskh"/>
            </a:endParaRPr>
          </a:p>
          <a:p>
            <a:pPr lvl="0" algn="ctr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endParaRPr lang="ar-EG" b="1" dirty="0">
              <a:solidFill>
                <a:prstClr val="black"/>
              </a:solidFill>
              <a:latin typeface="Times New Roman"/>
              <a:ea typeface="Times New Roman"/>
              <a:cs typeface="DTP Naskh"/>
            </a:endParaRPr>
          </a:p>
          <a:p>
            <a:endParaRPr lang="ar-EG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3</a:t>
            </a:fld>
            <a:endParaRPr lang="ar-EG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4177289"/>
              </p:ext>
            </p:extLst>
          </p:nvPr>
        </p:nvGraphicFramePr>
        <p:xfrm>
          <a:off x="1547664" y="20608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7834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الإنشاءُ غيرُ الطلبيِّ</a:t>
            </a:r>
            <a:endParaRPr lang="en-US" sz="3600" dirty="0">
              <a:ea typeface="Calibri"/>
              <a:cs typeface="Arial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4</a:t>
            </a:fld>
            <a:endParaRPr lang="ar-EG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001575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577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ar-EG" b="1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الإنشاءُ الطلبيِّ</a:t>
            </a:r>
            <a:endParaRPr lang="en-US" sz="4000" b="1" dirty="0">
              <a:solidFill>
                <a:srgbClr val="7030A0"/>
              </a:solidFill>
              <a:latin typeface="Times New Roman"/>
              <a:ea typeface="Times New Roman"/>
              <a:cs typeface="Simplified Arabic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5</a:t>
            </a:fld>
            <a:endParaRPr lang="ar-EG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78564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6253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EG" b="1" dirty="0" smtClean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الأمر</a:t>
            </a:r>
            <a:endParaRPr lang="ar-E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6</a:t>
            </a:fld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268605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2400" b="1" dirty="0" smtClean="0">
                <a:latin typeface="Times New Roman"/>
                <a:ea typeface="Times New Roman"/>
                <a:cs typeface="DTP Naskh"/>
              </a:rPr>
              <a:t>وقد تخرجُ صيغةُ الأمرِ عن معناها الأصليِّ ـ المتقدمِ ـ فيرادُ منها أحدُ المعاني الآتيةِ بالقرينةِ، لكنَّ الظاهر أنها مستعملةٌ في معناها الحقيقيِّ، وإنما تختلفُ الدواعي:</a:t>
            </a:r>
            <a:endParaRPr lang="en-US" sz="2400" b="1" dirty="0" smtClean="0">
              <a:latin typeface="Times New Roman"/>
              <a:ea typeface="Times New Roman"/>
              <a:cs typeface="DTP Naskh"/>
            </a:endParaRPr>
          </a:p>
          <a:p>
            <a:pPr indent="268605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dirty="0">
              <a:ea typeface="Calibri"/>
              <a:cs typeface="Arial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153870427"/>
              </p:ext>
            </p:extLst>
          </p:nvPr>
        </p:nvGraphicFramePr>
        <p:xfrm>
          <a:off x="1619672" y="24928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2250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EG" b="1" dirty="0" smtClean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الأمر</a:t>
            </a:r>
            <a:endParaRPr lang="ar-E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7</a:t>
            </a:fld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000" b="1" dirty="0" smtClean="0">
                <a:latin typeface="Times New Roman"/>
                <a:ea typeface="Times New Roman"/>
                <a:cs typeface="DTP Naskh"/>
                <a:sym typeface="Wingdings"/>
              </a:rPr>
              <a:t></a:t>
            </a:r>
            <a:r>
              <a:rPr lang="en-US" sz="4000" b="1" dirty="0" smtClean="0">
                <a:latin typeface="DTP Naskh"/>
                <a:ea typeface="Times New Roman"/>
                <a:cs typeface="Arial"/>
              </a:rPr>
              <a:t> </a:t>
            </a:r>
            <a:r>
              <a:rPr lang="ar-SA" sz="4000" b="1" dirty="0">
                <a:latin typeface="DTP Naskh"/>
                <a:ea typeface="Times New Roman"/>
              </a:rPr>
              <a:t>الدُّعاءُ : </a:t>
            </a:r>
            <a:endParaRPr lang="en-US" sz="2400" dirty="0">
              <a:ea typeface="Calibri"/>
              <a:cs typeface="Arial"/>
            </a:endParaRPr>
          </a:p>
          <a:p>
            <a:pPr indent="268605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ويتجه الآمر بكلامه إلى من هو أعلى منه على صِفة التضرّع والضَّعف والابتهال والرجاء والاستكانة والاستعطاف ، أو الانتقام . </a:t>
            </a:r>
            <a:endParaRPr lang="en-US" sz="2400" dirty="0">
              <a:ea typeface="Calibri"/>
              <a:cs typeface="Arial"/>
            </a:endParaRPr>
          </a:p>
          <a:p>
            <a:pPr indent="268605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فمن التضرع قوله تعالى : </a:t>
            </a:r>
            <a:r>
              <a:rPr lang="ar-SA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  <a:sym typeface="AGA Arabesque"/>
              </a:rPr>
              <a:t></a:t>
            </a: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رَبِّ أوزعني أَنْ أَشكُرَ نِعْمتك التي أَنعمَتْ عليَّ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  <a:sym typeface="AGA Arabesque"/>
              </a:rPr>
              <a:t>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(النمل 27/19) </a:t>
            </a:r>
            <a:r>
              <a:rPr lang="ar-EG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، </a:t>
            </a: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وقوله: 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  <a:sym typeface="AGA Arabesque"/>
              </a:rPr>
              <a:t></a:t>
            </a: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ربَّنا آتنا في الدنيا حَسنة وفي الآخرة حسنةً وقِنا عذابَ النار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  <a:sym typeface="AGA Arabesque"/>
              </a:rPr>
              <a:t></a:t>
            </a: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(البقرة 2/201) . </a:t>
            </a:r>
            <a:endParaRPr lang="en-US" sz="2400" dirty="0">
              <a:ea typeface="Calibri"/>
              <a:cs typeface="Arial"/>
            </a:endParaRPr>
          </a:p>
          <a:p>
            <a:pPr indent="268605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ووقع فيه معنى الاستكانة والضعف كما وقع الدعاء بالانتقام كما بيّنه الزمخشري في قوله تعالى : 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  <a:sym typeface="AGA Arabesque"/>
              </a:rPr>
              <a:t></a:t>
            </a: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ربنا اطمس على قلوبهم، واشدد على قلوبهم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  <a:sym typeface="AGA Arabesque"/>
              </a:rPr>
              <a:t></a:t>
            </a: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(يونس 10/88) ، لأنهم كفروا وضَلُّوا ولا مطمع في إيمانهم . </a:t>
            </a:r>
            <a:endParaRPr lang="en-US" sz="2400" dirty="0">
              <a:ea typeface="Calibri"/>
              <a:cs typeface="Arial"/>
            </a:endParaRP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437682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EG" dirty="0" smtClean="0"/>
              <a:t>النهي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268605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>
                <a:latin typeface="Times New Roman"/>
                <a:ea typeface="Times New Roman"/>
                <a:cs typeface="Simplified Arabic"/>
              </a:rPr>
              <a:t>هو طلبُ المتكلِّمِ من المخاطبِ الكفَّ عن الفعلِ، على سبيلِ الاستعلاءِ </a:t>
            </a:r>
            <a:r>
              <a:rPr lang="ar-EG" dirty="0" smtClean="0">
                <a:latin typeface="Times New Roman"/>
                <a:ea typeface="Times New Roman"/>
                <a:cs typeface="Simplified Arabic"/>
              </a:rPr>
              <a:t>.</a:t>
            </a:r>
          </a:p>
          <a:p>
            <a:pPr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2400" b="1" dirty="0">
                <a:latin typeface="Times New Roman"/>
                <a:ea typeface="Times New Roman"/>
                <a:cs typeface="DTP Naskh"/>
              </a:rPr>
              <a:t>وقد يُستفادُ من النهيِ معانٍ أخرَ مجازاً بالقرينة ، على ما يلي :</a:t>
            </a:r>
            <a:endParaRPr lang="en-US" sz="1400" dirty="0">
              <a:ea typeface="Calibri"/>
              <a:cs typeface="Arial"/>
            </a:endParaRPr>
          </a:p>
          <a:p>
            <a:pPr indent="268605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dirty="0">
              <a:ea typeface="Calibri"/>
              <a:cs typeface="Arial"/>
            </a:endParaRPr>
          </a:p>
          <a:p>
            <a:endParaRPr lang="ar-E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8</a:t>
            </a:fld>
            <a:endParaRPr lang="ar-EG"/>
          </a:p>
        </p:txBody>
      </p:sp>
      <p:sp>
        <p:nvSpPr>
          <p:cNvPr id="8" name="Oval 7"/>
          <p:cNvSpPr/>
          <p:nvPr/>
        </p:nvSpPr>
        <p:spPr>
          <a:xfrm>
            <a:off x="6876256" y="3501008"/>
            <a:ext cx="1584176" cy="86409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1600" dirty="0" smtClean="0"/>
              <a:t>الدعاء</a:t>
            </a:r>
            <a:endParaRPr lang="ar-EG" sz="1600" dirty="0"/>
          </a:p>
        </p:txBody>
      </p:sp>
      <p:sp>
        <p:nvSpPr>
          <p:cNvPr id="10" name="Oval 9"/>
          <p:cNvSpPr/>
          <p:nvPr/>
        </p:nvSpPr>
        <p:spPr>
          <a:xfrm>
            <a:off x="611560" y="3402223"/>
            <a:ext cx="1512168" cy="86409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dirty="0" smtClean="0"/>
              <a:t>التمنى</a:t>
            </a:r>
            <a:endParaRPr lang="ar-EG" dirty="0"/>
          </a:p>
        </p:txBody>
      </p:sp>
      <p:sp>
        <p:nvSpPr>
          <p:cNvPr id="11" name="Oval 10"/>
          <p:cNvSpPr/>
          <p:nvPr/>
        </p:nvSpPr>
        <p:spPr>
          <a:xfrm>
            <a:off x="899592" y="4701055"/>
            <a:ext cx="1584176" cy="86409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dirty="0" smtClean="0"/>
              <a:t>بيان العاقبة</a:t>
            </a:r>
            <a:endParaRPr lang="ar-EG" dirty="0"/>
          </a:p>
        </p:txBody>
      </p:sp>
      <p:sp>
        <p:nvSpPr>
          <p:cNvPr id="12" name="Oval 11"/>
          <p:cNvSpPr/>
          <p:nvPr/>
        </p:nvSpPr>
        <p:spPr>
          <a:xfrm>
            <a:off x="2483768" y="3439009"/>
            <a:ext cx="1584176" cy="86409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dirty="0" smtClean="0"/>
              <a:t>الدوام والاستمرار</a:t>
            </a:r>
            <a:endParaRPr lang="ar-EG" dirty="0"/>
          </a:p>
        </p:txBody>
      </p:sp>
      <p:sp>
        <p:nvSpPr>
          <p:cNvPr id="13" name="Oval 12"/>
          <p:cNvSpPr/>
          <p:nvPr/>
        </p:nvSpPr>
        <p:spPr>
          <a:xfrm>
            <a:off x="4629047" y="3388584"/>
            <a:ext cx="1781944" cy="86409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1600" dirty="0" smtClean="0"/>
              <a:t>النصح</a:t>
            </a:r>
            <a:endParaRPr lang="ar-EG" sz="1600" dirty="0"/>
          </a:p>
        </p:txBody>
      </p:sp>
      <p:sp>
        <p:nvSpPr>
          <p:cNvPr id="14" name="Oval 13"/>
          <p:cNvSpPr/>
          <p:nvPr/>
        </p:nvSpPr>
        <p:spPr>
          <a:xfrm>
            <a:off x="3059832" y="4701055"/>
            <a:ext cx="1584176" cy="86409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1200" dirty="0" smtClean="0"/>
              <a:t>الالتماس</a:t>
            </a:r>
            <a:endParaRPr lang="ar-EG" sz="1200" dirty="0"/>
          </a:p>
        </p:txBody>
      </p:sp>
      <p:sp>
        <p:nvSpPr>
          <p:cNvPr id="15" name="Oval 14"/>
          <p:cNvSpPr/>
          <p:nvPr/>
        </p:nvSpPr>
        <p:spPr>
          <a:xfrm>
            <a:off x="7092280" y="4725144"/>
            <a:ext cx="1571584" cy="86409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dirty="0" smtClean="0"/>
              <a:t>التهديد</a:t>
            </a:r>
            <a:endParaRPr lang="ar-EG" dirty="0"/>
          </a:p>
        </p:txBody>
      </p:sp>
      <p:sp>
        <p:nvSpPr>
          <p:cNvPr id="16" name="Oval 15"/>
          <p:cNvSpPr/>
          <p:nvPr/>
        </p:nvSpPr>
        <p:spPr>
          <a:xfrm>
            <a:off x="5134751" y="4725144"/>
            <a:ext cx="1539044" cy="86409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dirty="0" smtClean="0"/>
              <a:t>الكراهة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887762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EG" dirty="0" smtClean="0"/>
              <a:t>النهي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000" b="1" dirty="0">
                <a:latin typeface="Times New Roman"/>
                <a:ea typeface="Times New Roman"/>
                <a:cs typeface="DTP Naskh"/>
                <a:sym typeface="Wingdings"/>
              </a:rPr>
              <a:t></a:t>
            </a:r>
            <a:r>
              <a:rPr lang="ar-SA" sz="4000" b="1" dirty="0">
                <a:latin typeface="Times New Roman"/>
                <a:ea typeface="Times New Roman"/>
                <a:cs typeface="DTP Naskh"/>
              </a:rPr>
              <a:t> التمنّي :</a:t>
            </a:r>
            <a:endParaRPr lang="en-US" sz="2400" dirty="0">
              <a:ea typeface="Calibri"/>
              <a:cs typeface="Arial"/>
            </a:endParaRPr>
          </a:p>
          <a:p>
            <a:pPr indent="268605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ويكون لما لا يحصل، ويتوجه فيه أيضاً لما لا يَعْقِل ، كقولنا : ( </a:t>
            </a: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لا تدوري أيتها الأرض</a:t>
            </a: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) ، و( </a:t>
            </a: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لا تغيبي أيتها الكواكب ..</a:t>
            </a: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) ، وكقول الخنساء :</a:t>
            </a:r>
            <a:endParaRPr lang="en-US" sz="2400" dirty="0">
              <a:ea typeface="Calibri"/>
              <a:cs typeface="Arial"/>
            </a:endParaRPr>
          </a:p>
          <a:p>
            <a:pPr indent="-1270"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أَعينيَّ جُودا ولا تجمُدا		أَلا تبكيانِ لصَخْر النَّدَى ؟ !</a:t>
            </a:r>
            <a:endParaRPr lang="en-US" sz="2400" dirty="0">
              <a:ea typeface="Calibri"/>
              <a:cs typeface="Arial"/>
            </a:endParaRPr>
          </a:p>
          <a:p>
            <a:pPr indent="268605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وقول الشاعر :</a:t>
            </a:r>
            <a:endParaRPr lang="en-US" sz="2400" dirty="0">
              <a:ea typeface="Calibri"/>
              <a:cs typeface="Arial"/>
            </a:endParaRPr>
          </a:p>
          <a:p>
            <a:pPr indent="-1270"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يا ليلُ طُلْ، يا نَومُ زُلْ		يا صُبْحُ ، قِفْ لا تَطْلع</a:t>
            </a:r>
            <a:endParaRPr lang="en-US" sz="2400" dirty="0">
              <a:ea typeface="Calibri"/>
              <a:cs typeface="Arial"/>
            </a:endParaRPr>
          </a:p>
          <a:p>
            <a:endParaRPr lang="ar-E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9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62657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385</Words>
  <Application>Microsoft Office PowerPoint</Application>
  <PresentationFormat>On-screen Show (4:3)</PresentationFormat>
  <Paragraphs>91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مقرر البلاغة العربية</vt:lpstr>
      <vt:lpstr>PowerPoint Presentation</vt:lpstr>
      <vt:lpstr>أقسامُ الإنشاءِ</vt:lpstr>
      <vt:lpstr>الإنشاءُ غيرُ الطلبيِّ</vt:lpstr>
      <vt:lpstr>الإنشاءُ الطلبيِّ</vt:lpstr>
      <vt:lpstr>الأمر</vt:lpstr>
      <vt:lpstr>الأمر</vt:lpstr>
      <vt:lpstr>النهي</vt:lpstr>
      <vt:lpstr>النهي</vt:lpstr>
      <vt:lpstr>التدريبات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VISTA CENTER</dc:creator>
  <cp:lastModifiedBy>VISTA CENTER</cp:lastModifiedBy>
  <cp:revision>23</cp:revision>
  <dcterms:created xsi:type="dcterms:W3CDTF">2020-03-30T14:10:12Z</dcterms:created>
  <dcterms:modified xsi:type="dcterms:W3CDTF">2021-01-04T18:32:53Z</dcterms:modified>
</cp:coreProperties>
</file>