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4" r:id="rId5"/>
    <p:sldId id="273" r:id="rId6"/>
    <p:sldId id="277" r:id="rId7"/>
    <p:sldId id="274" r:id="rId8"/>
    <p:sldId id="276" r:id="rId9"/>
    <p:sldId id="278" r:id="rId10"/>
    <p:sldId id="279" r:id="rId11"/>
    <p:sldId id="275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HiFNEsP2GVazE82JGamXQ==" hashData="+WjT67QUJr3nAzRg5KB/3dkHF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3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CB84A-696E-4C07-BBCD-BCF96A515EE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91C68785-0DC7-419B-9CE9-75D2AB7F0C8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الكلام</a:t>
          </a:r>
          <a:endParaRPr lang="ar-EG" dirty="0"/>
        </a:p>
      </dgm:t>
    </dgm:pt>
    <dgm:pt modelId="{7594018F-AF4F-4F81-AD1E-75F2E05C5670}" type="parTrans" cxnId="{1CA09F74-50A0-46A7-BAA6-FE82FA4732F9}">
      <dgm:prSet/>
      <dgm:spPr/>
      <dgm:t>
        <a:bodyPr/>
        <a:lstStyle/>
        <a:p>
          <a:pPr rtl="1"/>
          <a:endParaRPr lang="ar-EG"/>
        </a:p>
      </dgm:t>
    </dgm:pt>
    <dgm:pt modelId="{282EC5EB-6D0D-4AF9-B695-4F3314705860}" type="sibTrans" cxnId="{1CA09F74-50A0-46A7-BAA6-FE82FA4732F9}">
      <dgm:prSet/>
      <dgm:spPr/>
      <dgm:t>
        <a:bodyPr/>
        <a:lstStyle/>
        <a:p>
          <a:pPr rtl="1"/>
          <a:endParaRPr lang="ar-EG"/>
        </a:p>
      </dgm:t>
    </dgm:pt>
    <dgm:pt modelId="{4B96BA21-D8F3-42AD-8EB9-86B4F0C941E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إما خبر</a:t>
          </a:r>
          <a:endParaRPr lang="ar-EG" dirty="0"/>
        </a:p>
      </dgm:t>
    </dgm:pt>
    <dgm:pt modelId="{D68D40AA-CE88-449C-A230-DF8B100B415C}" type="parTrans" cxnId="{53F377B1-DFA4-40F2-9E18-CD653548F020}">
      <dgm:prSet/>
      <dgm:spPr/>
      <dgm:t>
        <a:bodyPr/>
        <a:lstStyle/>
        <a:p>
          <a:pPr rtl="1"/>
          <a:endParaRPr lang="ar-EG"/>
        </a:p>
      </dgm:t>
    </dgm:pt>
    <dgm:pt modelId="{E13F4651-14FE-4E75-84EF-A9D7849B710E}" type="sibTrans" cxnId="{53F377B1-DFA4-40F2-9E18-CD653548F020}">
      <dgm:prSet/>
      <dgm:spPr/>
      <dgm:t>
        <a:bodyPr/>
        <a:lstStyle/>
        <a:p>
          <a:pPr rtl="1"/>
          <a:endParaRPr lang="ar-EG"/>
        </a:p>
      </dgm:t>
    </dgm:pt>
    <dgm:pt modelId="{04889CD8-74DE-4B22-BC73-6DB50D3818C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أوإنشاء</a:t>
          </a:r>
          <a:endParaRPr lang="ar-EG" dirty="0"/>
        </a:p>
      </dgm:t>
    </dgm:pt>
    <dgm:pt modelId="{B3116A00-C6B7-492B-9E3A-B582D438A332}" type="parTrans" cxnId="{852FB389-BE28-47CD-A475-AFE4A5054CDA}">
      <dgm:prSet/>
      <dgm:spPr/>
      <dgm:t>
        <a:bodyPr/>
        <a:lstStyle/>
        <a:p>
          <a:pPr rtl="1"/>
          <a:endParaRPr lang="ar-EG"/>
        </a:p>
      </dgm:t>
    </dgm:pt>
    <dgm:pt modelId="{A7033D84-A6C0-4876-BE00-0C56DB4DD058}" type="sibTrans" cxnId="{852FB389-BE28-47CD-A475-AFE4A5054CDA}">
      <dgm:prSet/>
      <dgm:spPr/>
      <dgm:t>
        <a:bodyPr/>
        <a:lstStyle/>
        <a:p>
          <a:pPr rtl="1"/>
          <a:endParaRPr lang="ar-EG"/>
        </a:p>
      </dgm:t>
    </dgm:pt>
    <dgm:pt modelId="{5BDC676B-8392-488C-9F11-846398D259C8}" type="pres">
      <dgm:prSet presAssocID="{FEDCB84A-696E-4C07-BBCD-BCF96A515EED}" presName="rootnode" presStyleCnt="0">
        <dgm:presLayoutVars>
          <dgm:chMax/>
          <dgm:chPref/>
          <dgm:dir/>
          <dgm:animLvl val="lvl"/>
        </dgm:presLayoutVars>
      </dgm:prSet>
      <dgm:spPr/>
    </dgm:pt>
    <dgm:pt modelId="{1FE41DE1-D464-48D5-BD65-D198D30BEB2D}" type="pres">
      <dgm:prSet presAssocID="{91C68785-0DC7-419B-9CE9-75D2AB7F0C86}" presName="composite" presStyleCnt="0"/>
      <dgm:spPr/>
    </dgm:pt>
    <dgm:pt modelId="{D46A111E-5414-4988-99C5-03CED63B220E}" type="pres">
      <dgm:prSet presAssocID="{91C68785-0DC7-419B-9CE9-75D2AB7F0C86}" presName="bentUpArrow1" presStyleLbl="alignImgPlace1" presStyleIdx="0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E94E466D-64A9-482B-99A6-C026022870E0}" type="pres">
      <dgm:prSet presAssocID="{91C68785-0DC7-419B-9CE9-75D2AB7F0C8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9DEE350-9BAC-46EE-B356-7E1D5301C79C}" type="pres">
      <dgm:prSet presAssocID="{91C68785-0DC7-419B-9CE9-75D2AB7F0C86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A0BABAE6-ED8E-43FC-B47D-A064F68C6625}" type="pres">
      <dgm:prSet presAssocID="{282EC5EB-6D0D-4AF9-B695-4F3314705860}" presName="sibTrans" presStyleCnt="0"/>
      <dgm:spPr/>
    </dgm:pt>
    <dgm:pt modelId="{60624E1F-0271-47B5-B928-A1FFB14756E0}" type="pres">
      <dgm:prSet presAssocID="{4B96BA21-D8F3-42AD-8EB9-86B4F0C941EC}" presName="composite" presStyleCnt="0"/>
      <dgm:spPr/>
    </dgm:pt>
    <dgm:pt modelId="{517E9B54-B329-4028-8386-E265D83982A4}" type="pres">
      <dgm:prSet presAssocID="{4B96BA21-D8F3-42AD-8EB9-86B4F0C941EC}" presName="bentUpArrow1" presStyleLbl="alignImgPlace1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5935B7A0-8290-4ADF-97AB-F1ECDB7B70F6}" type="pres">
      <dgm:prSet presAssocID="{4B96BA21-D8F3-42AD-8EB9-86B4F0C941E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12FC453-3859-4172-A3A0-C56C525C6E67}" type="pres">
      <dgm:prSet presAssocID="{4B96BA21-D8F3-42AD-8EB9-86B4F0C941E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A5E4B2A-EC07-4087-8C2F-24543FA1C7BC}" type="pres">
      <dgm:prSet presAssocID="{E13F4651-14FE-4E75-84EF-A9D7849B710E}" presName="sibTrans" presStyleCnt="0"/>
      <dgm:spPr/>
    </dgm:pt>
    <dgm:pt modelId="{33082C26-29AA-4A77-B6B4-D5FAD17EBA38}" type="pres">
      <dgm:prSet presAssocID="{04889CD8-74DE-4B22-BC73-6DB50D3818C5}" presName="composite" presStyleCnt="0"/>
      <dgm:spPr/>
    </dgm:pt>
    <dgm:pt modelId="{5CE2A7BF-0278-4803-83F0-C173EBF86B7B}" type="pres">
      <dgm:prSet presAssocID="{04889CD8-74DE-4B22-BC73-6DB50D3818C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852FB389-BE28-47CD-A475-AFE4A5054CDA}" srcId="{FEDCB84A-696E-4C07-BBCD-BCF96A515EED}" destId="{04889CD8-74DE-4B22-BC73-6DB50D3818C5}" srcOrd="2" destOrd="0" parTransId="{B3116A00-C6B7-492B-9E3A-B582D438A332}" sibTransId="{A7033D84-A6C0-4876-BE00-0C56DB4DD058}"/>
    <dgm:cxn modelId="{67D1D2D6-6443-4E6D-81A9-314A43EDFE14}" type="presOf" srcId="{91C68785-0DC7-419B-9CE9-75D2AB7F0C86}" destId="{E94E466D-64A9-482B-99A6-C026022870E0}" srcOrd="0" destOrd="0" presId="urn:microsoft.com/office/officeart/2005/8/layout/StepDownProcess"/>
    <dgm:cxn modelId="{FBE5FD48-396C-4C16-9710-8ED45EE12A4B}" type="presOf" srcId="{4B96BA21-D8F3-42AD-8EB9-86B4F0C941EC}" destId="{5935B7A0-8290-4ADF-97AB-F1ECDB7B70F6}" srcOrd="0" destOrd="0" presId="urn:microsoft.com/office/officeart/2005/8/layout/StepDownProcess"/>
    <dgm:cxn modelId="{53F377B1-DFA4-40F2-9E18-CD653548F020}" srcId="{FEDCB84A-696E-4C07-BBCD-BCF96A515EED}" destId="{4B96BA21-D8F3-42AD-8EB9-86B4F0C941EC}" srcOrd="1" destOrd="0" parTransId="{D68D40AA-CE88-449C-A230-DF8B100B415C}" sibTransId="{E13F4651-14FE-4E75-84EF-A9D7849B710E}"/>
    <dgm:cxn modelId="{3227B11F-932C-4E2F-A3B4-0387FF6CA577}" type="presOf" srcId="{04889CD8-74DE-4B22-BC73-6DB50D3818C5}" destId="{5CE2A7BF-0278-4803-83F0-C173EBF86B7B}" srcOrd="0" destOrd="0" presId="urn:microsoft.com/office/officeart/2005/8/layout/StepDownProcess"/>
    <dgm:cxn modelId="{054C94C6-C1CE-4D94-8139-0E93871BC77F}" type="presOf" srcId="{FEDCB84A-696E-4C07-BBCD-BCF96A515EED}" destId="{5BDC676B-8392-488C-9F11-846398D259C8}" srcOrd="0" destOrd="0" presId="urn:microsoft.com/office/officeart/2005/8/layout/StepDownProcess"/>
    <dgm:cxn modelId="{1CA09F74-50A0-46A7-BAA6-FE82FA4732F9}" srcId="{FEDCB84A-696E-4C07-BBCD-BCF96A515EED}" destId="{91C68785-0DC7-419B-9CE9-75D2AB7F0C86}" srcOrd="0" destOrd="0" parTransId="{7594018F-AF4F-4F81-AD1E-75F2E05C5670}" sibTransId="{282EC5EB-6D0D-4AF9-B695-4F3314705860}"/>
    <dgm:cxn modelId="{8362A999-9798-4C42-AA76-03E751E00FEB}" type="presParOf" srcId="{5BDC676B-8392-488C-9F11-846398D259C8}" destId="{1FE41DE1-D464-48D5-BD65-D198D30BEB2D}" srcOrd="0" destOrd="0" presId="urn:microsoft.com/office/officeart/2005/8/layout/StepDownProcess"/>
    <dgm:cxn modelId="{2E97C771-3481-466D-8FDC-EBBAB9782D04}" type="presParOf" srcId="{1FE41DE1-D464-48D5-BD65-D198D30BEB2D}" destId="{D46A111E-5414-4988-99C5-03CED63B220E}" srcOrd="0" destOrd="0" presId="urn:microsoft.com/office/officeart/2005/8/layout/StepDownProcess"/>
    <dgm:cxn modelId="{AADEE4A1-04A6-400A-875E-63823E8CAA82}" type="presParOf" srcId="{1FE41DE1-D464-48D5-BD65-D198D30BEB2D}" destId="{E94E466D-64A9-482B-99A6-C026022870E0}" srcOrd="1" destOrd="0" presId="urn:microsoft.com/office/officeart/2005/8/layout/StepDownProcess"/>
    <dgm:cxn modelId="{BE350C67-F020-4332-BB59-A01860663C0A}" type="presParOf" srcId="{1FE41DE1-D464-48D5-BD65-D198D30BEB2D}" destId="{89DEE350-9BAC-46EE-B356-7E1D5301C79C}" srcOrd="2" destOrd="0" presId="urn:microsoft.com/office/officeart/2005/8/layout/StepDownProcess"/>
    <dgm:cxn modelId="{0BB8C8AE-5721-4C9A-94B2-634C2A18CAD4}" type="presParOf" srcId="{5BDC676B-8392-488C-9F11-846398D259C8}" destId="{A0BABAE6-ED8E-43FC-B47D-A064F68C6625}" srcOrd="1" destOrd="0" presId="urn:microsoft.com/office/officeart/2005/8/layout/StepDownProcess"/>
    <dgm:cxn modelId="{671251A9-F25C-4DE1-ADFB-ED517B417505}" type="presParOf" srcId="{5BDC676B-8392-488C-9F11-846398D259C8}" destId="{60624E1F-0271-47B5-B928-A1FFB14756E0}" srcOrd="2" destOrd="0" presId="urn:microsoft.com/office/officeart/2005/8/layout/StepDownProcess"/>
    <dgm:cxn modelId="{3584CB8D-2BA4-4869-A44B-711B3F6CD3F0}" type="presParOf" srcId="{60624E1F-0271-47B5-B928-A1FFB14756E0}" destId="{517E9B54-B329-4028-8386-E265D83982A4}" srcOrd="0" destOrd="0" presId="urn:microsoft.com/office/officeart/2005/8/layout/StepDownProcess"/>
    <dgm:cxn modelId="{09D9FCD6-B990-4FB1-A8FF-F09F33639B69}" type="presParOf" srcId="{60624E1F-0271-47B5-B928-A1FFB14756E0}" destId="{5935B7A0-8290-4ADF-97AB-F1ECDB7B70F6}" srcOrd="1" destOrd="0" presId="urn:microsoft.com/office/officeart/2005/8/layout/StepDownProcess"/>
    <dgm:cxn modelId="{FAD3F49F-3099-4F1F-BDE1-9CB19DD4BFD3}" type="presParOf" srcId="{60624E1F-0271-47B5-B928-A1FFB14756E0}" destId="{C12FC453-3859-4172-A3A0-C56C525C6E67}" srcOrd="2" destOrd="0" presId="urn:microsoft.com/office/officeart/2005/8/layout/StepDownProcess"/>
    <dgm:cxn modelId="{84D5245B-6107-47BF-943B-97BA4F9B23B9}" type="presParOf" srcId="{5BDC676B-8392-488C-9F11-846398D259C8}" destId="{2A5E4B2A-EC07-4087-8C2F-24543FA1C7BC}" srcOrd="3" destOrd="0" presId="urn:microsoft.com/office/officeart/2005/8/layout/StepDownProcess"/>
    <dgm:cxn modelId="{1602BE90-3059-4D95-9603-4C4248114081}" type="presParOf" srcId="{5BDC676B-8392-488C-9F11-846398D259C8}" destId="{33082C26-29AA-4A77-B6B4-D5FAD17EBA38}" srcOrd="4" destOrd="0" presId="urn:microsoft.com/office/officeart/2005/8/layout/StepDownProcess"/>
    <dgm:cxn modelId="{A7BA1A9F-13C2-4182-AD63-58D2A45E565D}" type="presParOf" srcId="{33082C26-29AA-4A77-B6B4-D5FAD17EBA38}" destId="{5CE2A7BF-0278-4803-83F0-C173EBF86B7B}" srcOrd="0" destOrd="0" presId="urn:microsoft.com/office/officeart/2005/8/layout/StepDownProcess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4A931-3D97-45B4-8417-15D664161F7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AE3DD0EB-0036-4304-8346-00DBB630DFA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b="1" dirty="0" smtClean="0"/>
            <a:t>خبر صادق</a:t>
          </a:r>
          <a:endParaRPr lang="ar-EG" b="1" dirty="0"/>
        </a:p>
      </dgm:t>
    </dgm:pt>
    <dgm:pt modelId="{3B480885-DD44-4F68-AD68-70F61A8550D8}" type="parTrans" cxnId="{68355A0B-94B9-46DB-9AFD-7FA782993074}">
      <dgm:prSet/>
      <dgm:spPr/>
      <dgm:t>
        <a:bodyPr/>
        <a:lstStyle/>
        <a:p>
          <a:pPr rtl="1"/>
          <a:endParaRPr lang="ar-EG"/>
        </a:p>
      </dgm:t>
    </dgm:pt>
    <dgm:pt modelId="{0A7CF1F8-DF88-4508-B62D-1337BFED5322}" type="sibTrans" cxnId="{68355A0B-94B9-46DB-9AFD-7FA782993074}">
      <dgm:prSet/>
      <dgm:spPr/>
      <dgm:t>
        <a:bodyPr/>
        <a:lstStyle/>
        <a:p>
          <a:pPr rtl="1"/>
          <a:endParaRPr lang="ar-EG"/>
        </a:p>
      </dgm:t>
    </dgm:pt>
    <dgm:pt modelId="{13F5379D-E7B1-4823-9ED9-B4654B2F986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b="1" dirty="0" smtClean="0"/>
            <a:t>خبر كاذب</a:t>
          </a:r>
          <a:endParaRPr lang="ar-EG" b="1" dirty="0"/>
        </a:p>
      </dgm:t>
    </dgm:pt>
    <dgm:pt modelId="{19B0FA28-3F16-4E4C-867A-10DEA0F2DF8A}" type="parTrans" cxnId="{513A8344-CB01-4110-8F8E-85BD0478E2F2}">
      <dgm:prSet/>
      <dgm:spPr/>
      <dgm:t>
        <a:bodyPr/>
        <a:lstStyle/>
        <a:p>
          <a:pPr rtl="1"/>
          <a:endParaRPr lang="ar-EG"/>
        </a:p>
      </dgm:t>
    </dgm:pt>
    <dgm:pt modelId="{06AA42C9-8172-4978-B351-A89F131A1491}" type="sibTrans" cxnId="{513A8344-CB01-4110-8F8E-85BD0478E2F2}">
      <dgm:prSet/>
      <dgm:spPr/>
      <dgm:t>
        <a:bodyPr/>
        <a:lstStyle/>
        <a:p>
          <a:pPr rtl="1"/>
          <a:endParaRPr lang="ar-EG"/>
        </a:p>
      </dgm:t>
    </dgm:pt>
    <dgm:pt modelId="{542A338E-E367-49BE-800B-05328C16E80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b="1" dirty="0" smtClean="0"/>
            <a:t>خبر غير صادق ولا كاذب</a:t>
          </a:r>
          <a:endParaRPr lang="ar-EG" b="1" dirty="0"/>
        </a:p>
      </dgm:t>
    </dgm:pt>
    <dgm:pt modelId="{B9101AEE-114A-418F-A3D0-4D70EC77E3E4}" type="parTrans" cxnId="{B2335015-019B-4174-8D3F-6AA7AB7AFA18}">
      <dgm:prSet/>
      <dgm:spPr/>
      <dgm:t>
        <a:bodyPr/>
        <a:lstStyle/>
        <a:p>
          <a:pPr rtl="1"/>
          <a:endParaRPr lang="ar-EG"/>
        </a:p>
      </dgm:t>
    </dgm:pt>
    <dgm:pt modelId="{92ADFC20-1205-40BB-B9D8-E29F5220064C}" type="sibTrans" cxnId="{B2335015-019B-4174-8D3F-6AA7AB7AFA18}">
      <dgm:prSet/>
      <dgm:spPr/>
      <dgm:t>
        <a:bodyPr/>
        <a:lstStyle/>
        <a:p>
          <a:pPr rtl="1"/>
          <a:endParaRPr lang="ar-EG"/>
        </a:p>
      </dgm:t>
    </dgm:pt>
    <dgm:pt modelId="{B4A05E8F-A477-4D35-A77F-A899FD1A97DE}" type="pres">
      <dgm:prSet presAssocID="{FBB4A931-3D97-45B4-8417-15D664161F7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ar-EG"/>
        </a:p>
      </dgm:t>
    </dgm:pt>
    <dgm:pt modelId="{AD26142A-FE4C-419F-BDE4-0BFA3C069FD1}" type="pres">
      <dgm:prSet presAssocID="{AE3DD0EB-0036-4304-8346-00DBB630DFA7}" presName="Accent1" presStyleCnt="0"/>
      <dgm:spPr/>
    </dgm:pt>
    <dgm:pt modelId="{99FF49BC-5481-4702-8CE7-65BABAE2A98F}" type="pres">
      <dgm:prSet presAssocID="{AE3DD0EB-0036-4304-8346-00DBB630DFA7}" presName="Accent" presStyleLbl="node1" presStyleIdx="0" presStyleCnt="3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A7028BC3-DB7E-4CD7-902E-44199B182013}" type="pres">
      <dgm:prSet presAssocID="{AE3DD0EB-0036-4304-8346-00DBB630DFA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FD95B6A-4E66-4208-B746-55FBAD1FFD44}" type="pres">
      <dgm:prSet presAssocID="{13F5379D-E7B1-4823-9ED9-B4654B2F986F}" presName="Accent2" presStyleCnt="0"/>
      <dgm:spPr/>
    </dgm:pt>
    <dgm:pt modelId="{5E28386A-3428-4BB1-9CC4-6700A1874A73}" type="pres">
      <dgm:prSet presAssocID="{13F5379D-E7B1-4823-9ED9-B4654B2F986F}" presName="Accent" presStyleLbl="node1" presStyleIdx="1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5821CB1D-72B2-45FE-95D5-0168605FBB65}" type="pres">
      <dgm:prSet presAssocID="{13F5379D-E7B1-4823-9ED9-B4654B2F986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096AE7F-F0F4-468D-88DB-71A54A0C931C}" type="pres">
      <dgm:prSet presAssocID="{542A338E-E367-49BE-800B-05328C16E803}" presName="Accent3" presStyleCnt="0"/>
      <dgm:spPr/>
    </dgm:pt>
    <dgm:pt modelId="{B8C74311-0BC7-4377-9D0F-44E7AD5E6EE6}" type="pres">
      <dgm:prSet presAssocID="{542A338E-E367-49BE-800B-05328C16E803}" presName="Accent" presStyleLbl="node1" presStyleIdx="2" presStyleCnt="3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02AABF05-889E-4B1A-9F19-4238086706E1}" type="pres">
      <dgm:prSet presAssocID="{542A338E-E367-49BE-800B-05328C16E803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8F26F265-E5A3-4E9F-B198-8F74FBC0672E}" type="presOf" srcId="{FBB4A931-3D97-45B4-8417-15D664161F7E}" destId="{B4A05E8F-A477-4D35-A77F-A899FD1A97DE}" srcOrd="0" destOrd="0" presId="urn:microsoft.com/office/officeart/2009/layout/CircleArrowProcess"/>
    <dgm:cxn modelId="{68355A0B-94B9-46DB-9AFD-7FA782993074}" srcId="{FBB4A931-3D97-45B4-8417-15D664161F7E}" destId="{AE3DD0EB-0036-4304-8346-00DBB630DFA7}" srcOrd="0" destOrd="0" parTransId="{3B480885-DD44-4F68-AD68-70F61A8550D8}" sibTransId="{0A7CF1F8-DF88-4508-B62D-1337BFED5322}"/>
    <dgm:cxn modelId="{F642C071-5D98-4E1A-8141-2F08F1B27B29}" type="presOf" srcId="{542A338E-E367-49BE-800B-05328C16E803}" destId="{02AABF05-889E-4B1A-9F19-4238086706E1}" srcOrd="0" destOrd="0" presId="urn:microsoft.com/office/officeart/2009/layout/CircleArrowProcess"/>
    <dgm:cxn modelId="{513A8344-CB01-4110-8F8E-85BD0478E2F2}" srcId="{FBB4A931-3D97-45B4-8417-15D664161F7E}" destId="{13F5379D-E7B1-4823-9ED9-B4654B2F986F}" srcOrd="1" destOrd="0" parTransId="{19B0FA28-3F16-4E4C-867A-10DEA0F2DF8A}" sibTransId="{06AA42C9-8172-4978-B351-A89F131A1491}"/>
    <dgm:cxn modelId="{B2335015-019B-4174-8D3F-6AA7AB7AFA18}" srcId="{FBB4A931-3D97-45B4-8417-15D664161F7E}" destId="{542A338E-E367-49BE-800B-05328C16E803}" srcOrd="2" destOrd="0" parTransId="{B9101AEE-114A-418F-A3D0-4D70EC77E3E4}" sibTransId="{92ADFC20-1205-40BB-B9D8-E29F5220064C}"/>
    <dgm:cxn modelId="{EE6FB316-7118-4A3F-B131-3185FCE5DF9B}" type="presOf" srcId="{AE3DD0EB-0036-4304-8346-00DBB630DFA7}" destId="{A7028BC3-DB7E-4CD7-902E-44199B182013}" srcOrd="0" destOrd="0" presId="urn:microsoft.com/office/officeart/2009/layout/CircleArrowProcess"/>
    <dgm:cxn modelId="{18FF15CE-71C6-435B-B3EA-B86F820CD828}" type="presOf" srcId="{13F5379D-E7B1-4823-9ED9-B4654B2F986F}" destId="{5821CB1D-72B2-45FE-95D5-0168605FBB65}" srcOrd="0" destOrd="0" presId="urn:microsoft.com/office/officeart/2009/layout/CircleArrowProcess"/>
    <dgm:cxn modelId="{8F3D580E-6F92-421A-A7E0-81BF7CBC1E2A}" type="presParOf" srcId="{B4A05E8F-A477-4D35-A77F-A899FD1A97DE}" destId="{AD26142A-FE4C-419F-BDE4-0BFA3C069FD1}" srcOrd="0" destOrd="0" presId="urn:microsoft.com/office/officeart/2009/layout/CircleArrowProcess"/>
    <dgm:cxn modelId="{A7E98AD8-F04F-4F92-B02E-FD05348BA092}" type="presParOf" srcId="{AD26142A-FE4C-419F-BDE4-0BFA3C069FD1}" destId="{99FF49BC-5481-4702-8CE7-65BABAE2A98F}" srcOrd="0" destOrd="0" presId="urn:microsoft.com/office/officeart/2009/layout/CircleArrowProcess"/>
    <dgm:cxn modelId="{2F3FE672-55C8-44E1-BB65-ED055F17258F}" type="presParOf" srcId="{B4A05E8F-A477-4D35-A77F-A899FD1A97DE}" destId="{A7028BC3-DB7E-4CD7-902E-44199B182013}" srcOrd="1" destOrd="0" presId="urn:microsoft.com/office/officeart/2009/layout/CircleArrowProcess"/>
    <dgm:cxn modelId="{04034636-C339-4231-8C26-811877AFCC11}" type="presParOf" srcId="{B4A05E8F-A477-4D35-A77F-A899FD1A97DE}" destId="{4FD95B6A-4E66-4208-B746-55FBAD1FFD44}" srcOrd="2" destOrd="0" presId="urn:microsoft.com/office/officeart/2009/layout/CircleArrowProcess"/>
    <dgm:cxn modelId="{F9930A4F-EB95-4925-80B6-A8A986EE6A6A}" type="presParOf" srcId="{4FD95B6A-4E66-4208-B746-55FBAD1FFD44}" destId="{5E28386A-3428-4BB1-9CC4-6700A1874A73}" srcOrd="0" destOrd="0" presId="urn:microsoft.com/office/officeart/2009/layout/CircleArrowProcess"/>
    <dgm:cxn modelId="{9EF9ADB4-1F0C-4766-9700-9C2DB125ED04}" type="presParOf" srcId="{B4A05E8F-A477-4D35-A77F-A899FD1A97DE}" destId="{5821CB1D-72B2-45FE-95D5-0168605FBB65}" srcOrd="3" destOrd="0" presId="urn:microsoft.com/office/officeart/2009/layout/CircleArrowProcess"/>
    <dgm:cxn modelId="{8BBA4EEA-5821-4B9A-9866-C87866F11256}" type="presParOf" srcId="{B4A05E8F-A477-4D35-A77F-A899FD1A97DE}" destId="{A096AE7F-F0F4-468D-88DB-71A54A0C931C}" srcOrd="4" destOrd="0" presId="urn:microsoft.com/office/officeart/2009/layout/CircleArrowProcess"/>
    <dgm:cxn modelId="{4231E702-E36A-48F3-AEE2-C6887EEC4147}" type="presParOf" srcId="{A096AE7F-F0F4-468D-88DB-71A54A0C931C}" destId="{B8C74311-0BC7-4377-9D0F-44E7AD5E6EE6}" srcOrd="0" destOrd="0" presId="urn:microsoft.com/office/officeart/2009/layout/CircleArrowProcess"/>
    <dgm:cxn modelId="{3C54676C-0357-4A43-A606-610323556EF6}" type="presParOf" srcId="{B4A05E8F-A477-4D35-A77F-A899FD1A97DE}" destId="{02AABF05-889E-4B1A-9F19-4238086706E1}" srcOrd="5" destOrd="0" presId="urn:microsoft.com/office/officeart/2009/layout/CircleArrowProcess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9235F-097B-4124-89A5-51A949EC6D24}" type="doc">
      <dgm:prSet loTypeId="urn:microsoft.com/office/officeart/2009/layout/ReverseList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8D632BEC-D7ED-419E-8518-82D8EC3F0EC6}">
      <dgm:prSet phldrT="[Text]"/>
      <dgm:spPr/>
      <dgm:t>
        <a:bodyPr/>
        <a:lstStyle/>
        <a:p>
          <a:pPr rtl="1"/>
          <a:r>
            <a:rPr lang="ar-EG" dirty="0" smtClean="0"/>
            <a:t>لازم الفائدة</a:t>
          </a:r>
          <a:endParaRPr lang="ar-EG" dirty="0"/>
        </a:p>
      </dgm:t>
    </dgm:pt>
    <dgm:pt modelId="{E01FFD16-FC92-4B45-BC10-FD7AE153D2FD}" type="parTrans" cxnId="{0F4D5275-457B-4578-A2D3-9BFB73B244A6}">
      <dgm:prSet/>
      <dgm:spPr/>
      <dgm:t>
        <a:bodyPr/>
        <a:lstStyle/>
        <a:p>
          <a:pPr rtl="1"/>
          <a:endParaRPr lang="ar-EG"/>
        </a:p>
      </dgm:t>
    </dgm:pt>
    <dgm:pt modelId="{5BE31074-C1E6-4A58-924C-25E283EA511B}" type="sibTrans" cxnId="{0F4D5275-457B-4578-A2D3-9BFB73B244A6}">
      <dgm:prSet/>
      <dgm:spPr/>
      <dgm:t>
        <a:bodyPr/>
        <a:lstStyle/>
        <a:p>
          <a:pPr rtl="1"/>
          <a:endParaRPr lang="ar-EG"/>
        </a:p>
      </dgm:t>
    </dgm:pt>
    <dgm:pt modelId="{10388261-6749-4C0F-BDD3-74DDEEF857A7}">
      <dgm:prSet phldrT="[Text]"/>
      <dgm:spPr/>
      <dgm:t>
        <a:bodyPr/>
        <a:lstStyle/>
        <a:p>
          <a:pPr rtl="1"/>
          <a:r>
            <a:rPr lang="ar-EG" dirty="0" smtClean="0"/>
            <a:t>فائدة الخبر</a:t>
          </a:r>
          <a:endParaRPr lang="ar-EG" dirty="0"/>
        </a:p>
      </dgm:t>
    </dgm:pt>
    <dgm:pt modelId="{7C5237B6-5EBC-4B60-81C2-9A18C74C6B31}" type="parTrans" cxnId="{001967EC-64F0-43A8-A8B4-B0E850886E48}">
      <dgm:prSet/>
      <dgm:spPr/>
      <dgm:t>
        <a:bodyPr/>
        <a:lstStyle/>
        <a:p>
          <a:pPr rtl="1"/>
          <a:endParaRPr lang="ar-EG"/>
        </a:p>
      </dgm:t>
    </dgm:pt>
    <dgm:pt modelId="{61DF6257-EF3C-4A73-B54A-C3EF4C7E2EF4}" type="sibTrans" cxnId="{001967EC-64F0-43A8-A8B4-B0E850886E48}">
      <dgm:prSet/>
      <dgm:spPr/>
      <dgm:t>
        <a:bodyPr/>
        <a:lstStyle/>
        <a:p>
          <a:pPr rtl="1"/>
          <a:endParaRPr lang="ar-EG"/>
        </a:p>
      </dgm:t>
    </dgm:pt>
    <dgm:pt modelId="{62EF4A4F-19F3-495A-B98F-380A65D8A9E7}" type="pres">
      <dgm:prSet presAssocID="{CCA9235F-097B-4124-89A5-51A949EC6D24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pPr rtl="1"/>
          <a:endParaRPr lang="ar-EG"/>
        </a:p>
      </dgm:t>
    </dgm:pt>
    <dgm:pt modelId="{46D078D7-5C9D-4BAA-A822-89190ECE9CED}" type="pres">
      <dgm:prSet presAssocID="{CCA9235F-097B-4124-89A5-51A949EC6D24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86CB4AB-65F1-4CB1-BA39-8DB8F8FA6683}" type="pres">
      <dgm:prSet presAssocID="{CCA9235F-097B-4124-89A5-51A949EC6D24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pPr rtl="1"/>
          <a:endParaRPr lang="ar-EG"/>
        </a:p>
      </dgm:t>
    </dgm:pt>
    <dgm:pt modelId="{2E81B957-3311-419C-97A8-002A3E2DE22D}" type="pres">
      <dgm:prSet presAssocID="{CCA9235F-097B-4124-89A5-51A949EC6D24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9B6BE65-67BE-476E-B379-A2D7272FD05E}" type="pres">
      <dgm:prSet presAssocID="{CCA9235F-097B-4124-89A5-51A949EC6D24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EG"/>
        </a:p>
      </dgm:t>
    </dgm:pt>
    <dgm:pt modelId="{A2946379-7AAB-4BF7-B175-BC752A673089}" type="pres">
      <dgm:prSet presAssocID="{CCA9235F-097B-4124-89A5-51A949EC6D24}" presName="TopArrow" presStyleLbl="node1" presStyleIdx="0" presStyleCnt="2"/>
      <dgm:spPr/>
    </dgm:pt>
    <dgm:pt modelId="{C03EEC69-5460-4088-9B56-4A4927C879DB}" type="pres">
      <dgm:prSet presAssocID="{CCA9235F-097B-4124-89A5-51A949EC6D24}" presName="BottomArrow" presStyleLbl="node1" presStyleIdx="1" presStyleCnt="2"/>
      <dgm:spPr/>
    </dgm:pt>
  </dgm:ptLst>
  <dgm:cxnLst>
    <dgm:cxn modelId="{F148D9D4-1B87-4DC9-9F1A-1B7EF40F24F0}" type="presOf" srcId="{CCA9235F-097B-4124-89A5-51A949EC6D24}" destId="{62EF4A4F-19F3-495A-B98F-380A65D8A9E7}" srcOrd="0" destOrd="0" presId="urn:microsoft.com/office/officeart/2009/layout/ReverseList"/>
    <dgm:cxn modelId="{602D2F09-8520-4CE4-8646-87F6A58216FF}" type="presOf" srcId="{10388261-6749-4C0F-BDD3-74DDEEF857A7}" destId="{F9B6BE65-67BE-476E-B379-A2D7272FD05E}" srcOrd="1" destOrd="0" presId="urn:microsoft.com/office/officeart/2009/layout/ReverseList"/>
    <dgm:cxn modelId="{1DE7D1EF-6682-48A4-B264-8179C6C01FE9}" type="presOf" srcId="{10388261-6749-4C0F-BDD3-74DDEEF857A7}" destId="{2E81B957-3311-419C-97A8-002A3E2DE22D}" srcOrd="0" destOrd="0" presId="urn:microsoft.com/office/officeart/2009/layout/ReverseList"/>
    <dgm:cxn modelId="{F6835202-73AC-4F1C-9EBD-F65F0342A80A}" type="presOf" srcId="{8D632BEC-D7ED-419E-8518-82D8EC3F0EC6}" destId="{46D078D7-5C9D-4BAA-A822-89190ECE9CED}" srcOrd="0" destOrd="0" presId="urn:microsoft.com/office/officeart/2009/layout/ReverseList"/>
    <dgm:cxn modelId="{33ABBC28-AA52-4AD5-BA82-35B4481346C2}" type="presOf" srcId="{8D632BEC-D7ED-419E-8518-82D8EC3F0EC6}" destId="{086CB4AB-65F1-4CB1-BA39-8DB8F8FA6683}" srcOrd="1" destOrd="0" presId="urn:microsoft.com/office/officeart/2009/layout/ReverseList"/>
    <dgm:cxn modelId="{0F4D5275-457B-4578-A2D3-9BFB73B244A6}" srcId="{CCA9235F-097B-4124-89A5-51A949EC6D24}" destId="{8D632BEC-D7ED-419E-8518-82D8EC3F0EC6}" srcOrd="0" destOrd="0" parTransId="{E01FFD16-FC92-4B45-BC10-FD7AE153D2FD}" sibTransId="{5BE31074-C1E6-4A58-924C-25E283EA511B}"/>
    <dgm:cxn modelId="{001967EC-64F0-43A8-A8B4-B0E850886E48}" srcId="{CCA9235F-097B-4124-89A5-51A949EC6D24}" destId="{10388261-6749-4C0F-BDD3-74DDEEF857A7}" srcOrd="1" destOrd="0" parTransId="{7C5237B6-5EBC-4B60-81C2-9A18C74C6B31}" sibTransId="{61DF6257-EF3C-4A73-B54A-C3EF4C7E2EF4}"/>
    <dgm:cxn modelId="{3635E088-B287-4BD8-980A-AC5E9647C1D3}" type="presParOf" srcId="{62EF4A4F-19F3-495A-B98F-380A65D8A9E7}" destId="{46D078D7-5C9D-4BAA-A822-89190ECE9CED}" srcOrd="0" destOrd="0" presId="urn:microsoft.com/office/officeart/2009/layout/ReverseList"/>
    <dgm:cxn modelId="{B1BEF8FE-8F86-4A4C-8E91-75A326627F7C}" type="presParOf" srcId="{62EF4A4F-19F3-495A-B98F-380A65D8A9E7}" destId="{086CB4AB-65F1-4CB1-BA39-8DB8F8FA6683}" srcOrd="1" destOrd="0" presId="urn:microsoft.com/office/officeart/2009/layout/ReverseList"/>
    <dgm:cxn modelId="{E159669B-DCE9-418E-B10F-83D5EB2F303C}" type="presParOf" srcId="{62EF4A4F-19F3-495A-B98F-380A65D8A9E7}" destId="{2E81B957-3311-419C-97A8-002A3E2DE22D}" srcOrd="2" destOrd="0" presId="urn:microsoft.com/office/officeart/2009/layout/ReverseList"/>
    <dgm:cxn modelId="{0B3A9729-B0FB-4BC2-86E1-A8C6E8A3612D}" type="presParOf" srcId="{62EF4A4F-19F3-495A-B98F-380A65D8A9E7}" destId="{F9B6BE65-67BE-476E-B379-A2D7272FD05E}" srcOrd="3" destOrd="0" presId="urn:microsoft.com/office/officeart/2009/layout/ReverseList"/>
    <dgm:cxn modelId="{1E9464C7-2156-4937-9191-3869496443D1}" type="presParOf" srcId="{62EF4A4F-19F3-495A-B98F-380A65D8A9E7}" destId="{A2946379-7AAB-4BF7-B175-BC752A673089}" srcOrd="4" destOrd="0" presId="urn:microsoft.com/office/officeart/2009/layout/ReverseList"/>
    <dgm:cxn modelId="{D41E71D4-5E89-4D55-AE76-59EDFD2BC41E}" type="presParOf" srcId="{62EF4A4F-19F3-495A-B98F-380A65D8A9E7}" destId="{C03EEC69-5460-4088-9B56-4A4927C879D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05ACDB-E4A0-4BBB-BF63-12F18A773DC7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1904C6C-639B-4BCF-8BF0-4591803BC68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إظهار الضعف</a:t>
          </a:r>
          <a:endParaRPr lang="ar-EG" dirty="0"/>
        </a:p>
      </dgm:t>
    </dgm:pt>
    <dgm:pt modelId="{54BB274D-8114-413A-97ED-95D5D0B2A77D}" type="parTrans" cxnId="{BFF02308-BADC-431F-9053-A6D69F525D35}">
      <dgm:prSet/>
      <dgm:spPr/>
      <dgm:t>
        <a:bodyPr/>
        <a:lstStyle/>
        <a:p>
          <a:pPr rtl="1"/>
          <a:endParaRPr lang="ar-EG"/>
        </a:p>
      </dgm:t>
    </dgm:pt>
    <dgm:pt modelId="{ACC94B27-E1A4-463F-A327-B8BF69FC8D73}" type="sibTrans" cxnId="{BFF02308-BADC-431F-9053-A6D69F525D35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DCDD6157-8B87-4602-927F-B4A2B41E20DD}">
      <dgm:prSet phldrT="[Text]"/>
      <dgm:spPr/>
      <dgm:t>
        <a:bodyPr/>
        <a:lstStyle/>
        <a:p>
          <a:pPr rtl="1"/>
          <a:r>
            <a:rPr lang="ar-EG" dirty="0" smtClean="0"/>
            <a:t>التحسر</a:t>
          </a:r>
          <a:endParaRPr lang="ar-EG" dirty="0"/>
        </a:p>
      </dgm:t>
    </dgm:pt>
    <dgm:pt modelId="{AF5ED388-ADC4-4483-9CA2-7218BFEBABE7}" type="parTrans" cxnId="{6072D341-D5B8-4DC3-9E81-EFEC80C55CA7}">
      <dgm:prSet/>
      <dgm:spPr/>
      <dgm:t>
        <a:bodyPr/>
        <a:lstStyle/>
        <a:p>
          <a:pPr rtl="1"/>
          <a:endParaRPr lang="ar-EG"/>
        </a:p>
      </dgm:t>
    </dgm:pt>
    <dgm:pt modelId="{9E5016D6-94DE-48AD-9FFF-51366C99581E}" type="sibTrans" cxnId="{6072D341-D5B8-4DC3-9E81-EFEC80C55CA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7CCB8E1F-28C3-49AB-8716-629E21F26EA1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الفخر</a:t>
          </a:r>
          <a:endParaRPr lang="ar-EG" dirty="0"/>
        </a:p>
      </dgm:t>
    </dgm:pt>
    <dgm:pt modelId="{17392C16-51F4-4226-87E3-1D6FEFB1DEF4}" type="parTrans" cxnId="{57E41701-F94B-48F1-AB9D-B9B97A60FCF5}">
      <dgm:prSet/>
      <dgm:spPr/>
      <dgm:t>
        <a:bodyPr/>
        <a:lstStyle/>
        <a:p>
          <a:pPr rtl="1"/>
          <a:endParaRPr lang="ar-EG"/>
        </a:p>
      </dgm:t>
    </dgm:pt>
    <dgm:pt modelId="{1885FC00-3B6F-40B1-97A4-D88550D1798E}" type="sibTrans" cxnId="{57E41701-F94B-48F1-AB9D-B9B97A60FCF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2EF4E678-80D8-4341-B4D9-CB3F124CB86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الاسترحام</a:t>
          </a:r>
          <a:endParaRPr lang="ar-EG" dirty="0"/>
        </a:p>
      </dgm:t>
    </dgm:pt>
    <dgm:pt modelId="{102AC771-EA66-4563-8724-66E6B5140F2A}" type="parTrans" cxnId="{85487FC4-F72B-4200-9075-C5E4F41F238D}">
      <dgm:prSet/>
      <dgm:spPr/>
      <dgm:t>
        <a:bodyPr/>
        <a:lstStyle/>
        <a:p>
          <a:pPr rtl="1"/>
          <a:endParaRPr lang="ar-EG"/>
        </a:p>
      </dgm:t>
    </dgm:pt>
    <dgm:pt modelId="{050C4214-B532-4A6D-8867-DA141CF78443}" type="sibTrans" cxnId="{85487FC4-F72B-4200-9075-C5E4F41F238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93981E1C-1F57-45C3-996D-05292C82A9E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التهديد</a:t>
          </a:r>
          <a:endParaRPr lang="ar-EG" dirty="0"/>
        </a:p>
      </dgm:t>
    </dgm:pt>
    <dgm:pt modelId="{09078157-0369-449E-BF5E-DB9E38416144}" type="parTrans" cxnId="{55460020-4094-4065-99F4-BB8F487A5787}">
      <dgm:prSet/>
      <dgm:spPr/>
      <dgm:t>
        <a:bodyPr/>
        <a:lstStyle/>
        <a:p>
          <a:pPr rtl="1"/>
          <a:endParaRPr lang="ar-EG"/>
        </a:p>
      </dgm:t>
    </dgm:pt>
    <dgm:pt modelId="{E6317F4D-92D6-48BF-AD12-123449B7A53B}" type="sibTrans" cxnId="{55460020-4094-4065-99F4-BB8F487A5787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967D6950-D742-4AAB-99EA-B8F6E7AACA7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الندم</a:t>
          </a:r>
          <a:endParaRPr lang="ar-EG" dirty="0"/>
        </a:p>
      </dgm:t>
    </dgm:pt>
    <dgm:pt modelId="{EC0B2001-42A5-4269-B3FB-AB09F5D3FA34}" type="parTrans" cxnId="{34B461D5-7FC3-4839-A2B2-2AC7824878EC}">
      <dgm:prSet/>
      <dgm:spPr/>
      <dgm:t>
        <a:bodyPr/>
        <a:lstStyle/>
        <a:p>
          <a:pPr rtl="1"/>
          <a:endParaRPr lang="ar-EG"/>
        </a:p>
      </dgm:t>
    </dgm:pt>
    <dgm:pt modelId="{ACAFBC73-E481-4B08-B4B4-AA5A19511059}" type="sibTrans" cxnId="{34B461D5-7FC3-4839-A2B2-2AC7824878EC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5DF53050-3B18-4522-8FEA-76EF73F7E36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السخرية </a:t>
          </a:r>
          <a:endParaRPr lang="ar-EG" dirty="0"/>
        </a:p>
      </dgm:t>
    </dgm:pt>
    <dgm:pt modelId="{F3C71FA0-F14B-4F32-96FE-7454D2D39662}" type="parTrans" cxnId="{30C03FFB-6B2E-46D5-918B-97145A3FC5B2}">
      <dgm:prSet/>
      <dgm:spPr/>
      <dgm:t>
        <a:bodyPr/>
        <a:lstStyle/>
        <a:p>
          <a:pPr rtl="1"/>
          <a:endParaRPr lang="ar-EG"/>
        </a:p>
      </dgm:t>
    </dgm:pt>
    <dgm:pt modelId="{01157B88-8875-4322-9297-6C0BE8672262}" type="sibTrans" cxnId="{30C03FFB-6B2E-46D5-918B-97145A3FC5B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A701D083-9206-424B-81E1-1CF6D67BE75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المدح</a:t>
          </a:r>
          <a:endParaRPr lang="ar-EG" dirty="0"/>
        </a:p>
      </dgm:t>
    </dgm:pt>
    <dgm:pt modelId="{32AC38BB-872B-40B4-9E6A-6E43B6C42435}" type="parTrans" cxnId="{8092BDD5-8C61-437C-8B65-FF78BD092BBE}">
      <dgm:prSet/>
      <dgm:spPr/>
      <dgm:t>
        <a:bodyPr/>
        <a:lstStyle/>
        <a:p>
          <a:pPr rtl="1"/>
          <a:endParaRPr lang="ar-EG"/>
        </a:p>
      </dgm:t>
    </dgm:pt>
    <dgm:pt modelId="{9DACD938-3484-4E0F-9E0B-4F7AE28D0DB6}" type="sibTrans" cxnId="{8092BDD5-8C61-437C-8B65-FF78BD092BBE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263EEFC9-551E-4C8E-AEAE-5AA3E9D3502D}" type="pres">
      <dgm:prSet presAssocID="{1A05ACDB-E4A0-4BBB-BF63-12F18A773D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4965CB2-3A6C-49B1-908C-B58F0B15574E}" type="pres">
      <dgm:prSet presAssocID="{C1904C6C-639B-4BCF-8BF0-4591803BC68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8091E53-680C-4711-84B4-34975B8EB82D}" type="pres">
      <dgm:prSet presAssocID="{C1904C6C-639B-4BCF-8BF0-4591803BC685}" presName="spNode" presStyleCnt="0"/>
      <dgm:spPr/>
    </dgm:pt>
    <dgm:pt modelId="{51A8F2B9-70A6-4521-A0A4-2842340832C5}" type="pres">
      <dgm:prSet presAssocID="{ACC94B27-E1A4-463F-A327-B8BF69FC8D73}" presName="sibTrans" presStyleLbl="sibTrans1D1" presStyleIdx="0" presStyleCnt="8"/>
      <dgm:spPr/>
      <dgm:t>
        <a:bodyPr/>
        <a:lstStyle/>
        <a:p>
          <a:pPr rtl="1"/>
          <a:endParaRPr lang="ar-EG"/>
        </a:p>
      </dgm:t>
    </dgm:pt>
    <dgm:pt modelId="{C5529E4A-0FA5-4326-A2F4-ECE2370A4B11}" type="pres">
      <dgm:prSet presAssocID="{967D6950-D742-4AAB-99EA-B8F6E7AACA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1B03D07-EF08-4DDD-829D-D1E7A8273C89}" type="pres">
      <dgm:prSet presAssocID="{967D6950-D742-4AAB-99EA-B8F6E7AACA72}" presName="spNode" presStyleCnt="0"/>
      <dgm:spPr/>
    </dgm:pt>
    <dgm:pt modelId="{6CB843B0-B0A9-4A2B-B516-ECA042E12EA7}" type="pres">
      <dgm:prSet presAssocID="{ACAFBC73-E481-4B08-B4B4-AA5A19511059}" presName="sibTrans" presStyleLbl="sibTrans1D1" presStyleIdx="1" presStyleCnt="8"/>
      <dgm:spPr/>
      <dgm:t>
        <a:bodyPr/>
        <a:lstStyle/>
        <a:p>
          <a:pPr rtl="1"/>
          <a:endParaRPr lang="ar-EG"/>
        </a:p>
      </dgm:t>
    </dgm:pt>
    <dgm:pt modelId="{DDF0266F-E4AC-43C9-AB47-B427A6C2C677}" type="pres">
      <dgm:prSet presAssocID="{DCDD6157-8B87-4602-927F-B4A2B41E20D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D537919-2D13-4600-B0D6-4B41BF6527C2}" type="pres">
      <dgm:prSet presAssocID="{DCDD6157-8B87-4602-927F-B4A2B41E20DD}" presName="spNode" presStyleCnt="0"/>
      <dgm:spPr/>
    </dgm:pt>
    <dgm:pt modelId="{8C384E15-7EE8-4ED9-9E75-3A01AAA700D5}" type="pres">
      <dgm:prSet presAssocID="{9E5016D6-94DE-48AD-9FFF-51366C99581E}" presName="sibTrans" presStyleLbl="sibTrans1D1" presStyleIdx="2" presStyleCnt="8"/>
      <dgm:spPr/>
      <dgm:t>
        <a:bodyPr/>
        <a:lstStyle/>
        <a:p>
          <a:pPr rtl="1"/>
          <a:endParaRPr lang="ar-EG"/>
        </a:p>
      </dgm:t>
    </dgm:pt>
    <dgm:pt modelId="{F38032FD-DFAC-42C1-9942-E5F404E51644}" type="pres">
      <dgm:prSet presAssocID="{5DF53050-3B18-4522-8FEA-76EF73F7E36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6D3F78D-5639-463C-9E4E-14C7D2497031}" type="pres">
      <dgm:prSet presAssocID="{5DF53050-3B18-4522-8FEA-76EF73F7E36A}" presName="spNode" presStyleCnt="0"/>
      <dgm:spPr/>
    </dgm:pt>
    <dgm:pt modelId="{590607FC-D8DE-4443-A024-9B4809C6805B}" type="pres">
      <dgm:prSet presAssocID="{01157B88-8875-4322-9297-6C0BE8672262}" presName="sibTrans" presStyleLbl="sibTrans1D1" presStyleIdx="3" presStyleCnt="8"/>
      <dgm:spPr/>
      <dgm:t>
        <a:bodyPr/>
        <a:lstStyle/>
        <a:p>
          <a:pPr rtl="1"/>
          <a:endParaRPr lang="ar-EG"/>
        </a:p>
      </dgm:t>
    </dgm:pt>
    <dgm:pt modelId="{8E98D7E1-309A-4443-ADA2-09AAA198DC9F}" type="pres">
      <dgm:prSet presAssocID="{7CCB8E1F-28C3-49AB-8716-629E21F26EA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3CDF4E3-A0A7-45B6-8A65-B47E9C4D02AF}" type="pres">
      <dgm:prSet presAssocID="{7CCB8E1F-28C3-49AB-8716-629E21F26EA1}" presName="spNode" presStyleCnt="0"/>
      <dgm:spPr/>
    </dgm:pt>
    <dgm:pt modelId="{3559A188-202C-4CCA-B790-EB99FBBFD4E3}" type="pres">
      <dgm:prSet presAssocID="{1885FC00-3B6F-40B1-97A4-D88550D1798E}" presName="sibTrans" presStyleLbl="sibTrans1D1" presStyleIdx="4" presStyleCnt="8"/>
      <dgm:spPr/>
      <dgm:t>
        <a:bodyPr/>
        <a:lstStyle/>
        <a:p>
          <a:pPr rtl="1"/>
          <a:endParaRPr lang="ar-EG"/>
        </a:p>
      </dgm:t>
    </dgm:pt>
    <dgm:pt modelId="{EB921334-C0CF-40F8-9A91-E404E3D244BD}" type="pres">
      <dgm:prSet presAssocID="{2EF4E678-80D8-4341-B4D9-CB3F124CB86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6091B4B-6F08-4BED-A79D-79B0519211F3}" type="pres">
      <dgm:prSet presAssocID="{2EF4E678-80D8-4341-B4D9-CB3F124CB86D}" presName="spNode" presStyleCnt="0"/>
      <dgm:spPr/>
    </dgm:pt>
    <dgm:pt modelId="{4FCD41B7-6E80-4ED8-94E8-E198135B9FF3}" type="pres">
      <dgm:prSet presAssocID="{050C4214-B532-4A6D-8867-DA141CF78443}" presName="sibTrans" presStyleLbl="sibTrans1D1" presStyleIdx="5" presStyleCnt="8"/>
      <dgm:spPr/>
      <dgm:t>
        <a:bodyPr/>
        <a:lstStyle/>
        <a:p>
          <a:pPr rtl="1"/>
          <a:endParaRPr lang="ar-EG"/>
        </a:p>
      </dgm:t>
    </dgm:pt>
    <dgm:pt modelId="{1855EC9A-32E6-4143-862E-D1BBDD96A51D}" type="pres">
      <dgm:prSet presAssocID="{93981E1C-1F57-45C3-996D-05292C82A9E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7037449-0D16-4824-BB0F-0234C8F6B7C8}" type="pres">
      <dgm:prSet presAssocID="{93981E1C-1F57-45C3-996D-05292C82A9E0}" presName="spNode" presStyleCnt="0"/>
      <dgm:spPr/>
    </dgm:pt>
    <dgm:pt modelId="{F0F13506-5316-4212-A230-232D92C9927A}" type="pres">
      <dgm:prSet presAssocID="{E6317F4D-92D6-48BF-AD12-123449B7A53B}" presName="sibTrans" presStyleLbl="sibTrans1D1" presStyleIdx="6" presStyleCnt="8"/>
      <dgm:spPr/>
      <dgm:t>
        <a:bodyPr/>
        <a:lstStyle/>
        <a:p>
          <a:pPr rtl="1"/>
          <a:endParaRPr lang="ar-EG"/>
        </a:p>
      </dgm:t>
    </dgm:pt>
    <dgm:pt modelId="{74822712-D3D9-4AAC-A764-292F763B5C0D}" type="pres">
      <dgm:prSet presAssocID="{A701D083-9206-424B-81E1-1CF6D67BE75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A591C39-3507-49A2-8EF5-99BA8642AB47}" type="pres">
      <dgm:prSet presAssocID="{A701D083-9206-424B-81E1-1CF6D67BE75F}" presName="spNode" presStyleCnt="0"/>
      <dgm:spPr/>
    </dgm:pt>
    <dgm:pt modelId="{C6532FD4-9DE3-4571-9A3F-6A0DBB14D487}" type="pres">
      <dgm:prSet presAssocID="{9DACD938-3484-4E0F-9E0B-4F7AE28D0DB6}" presName="sibTrans" presStyleLbl="sibTrans1D1" presStyleIdx="7" presStyleCnt="8"/>
      <dgm:spPr/>
      <dgm:t>
        <a:bodyPr/>
        <a:lstStyle/>
        <a:p>
          <a:pPr rtl="1"/>
          <a:endParaRPr lang="ar-EG"/>
        </a:p>
      </dgm:t>
    </dgm:pt>
  </dgm:ptLst>
  <dgm:cxnLst>
    <dgm:cxn modelId="{30C03FFB-6B2E-46D5-918B-97145A3FC5B2}" srcId="{1A05ACDB-E4A0-4BBB-BF63-12F18A773DC7}" destId="{5DF53050-3B18-4522-8FEA-76EF73F7E36A}" srcOrd="3" destOrd="0" parTransId="{F3C71FA0-F14B-4F32-96FE-7454D2D39662}" sibTransId="{01157B88-8875-4322-9297-6C0BE8672262}"/>
    <dgm:cxn modelId="{0771757E-B16F-4088-94D9-D162DEB5F8D8}" type="presOf" srcId="{7CCB8E1F-28C3-49AB-8716-629E21F26EA1}" destId="{8E98D7E1-309A-4443-ADA2-09AAA198DC9F}" srcOrd="0" destOrd="0" presId="urn:microsoft.com/office/officeart/2005/8/layout/cycle5"/>
    <dgm:cxn modelId="{7840F549-6D1E-4CB2-A731-46E1A3888CD3}" type="presOf" srcId="{ACAFBC73-E481-4B08-B4B4-AA5A19511059}" destId="{6CB843B0-B0A9-4A2B-B516-ECA042E12EA7}" srcOrd="0" destOrd="0" presId="urn:microsoft.com/office/officeart/2005/8/layout/cycle5"/>
    <dgm:cxn modelId="{8092BDD5-8C61-437C-8B65-FF78BD092BBE}" srcId="{1A05ACDB-E4A0-4BBB-BF63-12F18A773DC7}" destId="{A701D083-9206-424B-81E1-1CF6D67BE75F}" srcOrd="7" destOrd="0" parTransId="{32AC38BB-872B-40B4-9E6A-6E43B6C42435}" sibTransId="{9DACD938-3484-4E0F-9E0B-4F7AE28D0DB6}"/>
    <dgm:cxn modelId="{8860D3A4-9C0A-4A95-A2AA-A20FCF833183}" type="presOf" srcId="{967D6950-D742-4AAB-99EA-B8F6E7AACA72}" destId="{C5529E4A-0FA5-4326-A2F4-ECE2370A4B11}" srcOrd="0" destOrd="0" presId="urn:microsoft.com/office/officeart/2005/8/layout/cycle5"/>
    <dgm:cxn modelId="{46467B2E-BAB9-473E-BE46-9604C7C5E401}" type="presOf" srcId="{ACC94B27-E1A4-463F-A327-B8BF69FC8D73}" destId="{51A8F2B9-70A6-4521-A0A4-2842340832C5}" srcOrd="0" destOrd="0" presId="urn:microsoft.com/office/officeart/2005/8/layout/cycle5"/>
    <dgm:cxn modelId="{F6538821-A531-4F39-9F9E-30426F37B336}" type="presOf" srcId="{C1904C6C-639B-4BCF-8BF0-4591803BC685}" destId="{84965CB2-3A6C-49B1-908C-B58F0B15574E}" srcOrd="0" destOrd="0" presId="urn:microsoft.com/office/officeart/2005/8/layout/cycle5"/>
    <dgm:cxn modelId="{C7CAF2BB-F8F9-45B9-B949-47D6871B3219}" type="presOf" srcId="{1A05ACDB-E4A0-4BBB-BF63-12F18A773DC7}" destId="{263EEFC9-551E-4C8E-AEAE-5AA3E9D3502D}" srcOrd="0" destOrd="0" presId="urn:microsoft.com/office/officeart/2005/8/layout/cycle5"/>
    <dgm:cxn modelId="{B08CD9E2-EF11-409E-AF0F-CE01A7E196E3}" type="presOf" srcId="{01157B88-8875-4322-9297-6C0BE8672262}" destId="{590607FC-D8DE-4443-A024-9B4809C6805B}" srcOrd="0" destOrd="0" presId="urn:microsoft.com/office/officeart/2005/8/layout/cycle5"/>
    <dgm:cxn modelId="{0C4D8BDB-617D-428E-8C38-2D893B293FE9}" type="presOf" srcId="{93981E1C-1F57-45C3-996D-05292C82A9E0}" destId="{1855EC9A-32E6-4143-862E-D1BBDD96A51D}" srcOrd="0" destOrd="0" presId="urn:microsoft.com/office/officeart/2005/8/layout/cycle5"/>
    <dgm:cxn modelId="{57CC53AA-D578-4D61-AD16-CF746E2E3C1D}" type="presOf" srcId="{9E5016D6-94DE-48AD-9FFF-51366C99581E}" destId="{8C384E15-7EE8-4ED9-9E75-3A01AAA700D5}" srcOrd="0" destOrd="0" presId="urn:microsoft.com/office/officeart/2005/8/layout/cycle5"/>
    <dgm:cxn modelId="{1C752CCE-7EED-4B65-8B72-692ABACA5AA1}" type="presOf" srcId="{050C4214-B532-4A6D-8867-DA141CF78443}" destId="{4FCD41B7-6E80-4ED8-94E8-E198135B9FF3}" srcOrd="0" destOrd="0" presId="urn:microsoft.com/office/officeart/2005/8/layout/cycle5"/>
    <dgm:cxn modelId="{85487FC4-F72B-4200-9075-C5E4F41F238D}" srcId="{1A05ACDB-E4A0-4BBB-BF63-12F18A773DC7}" destId="{2EF4E678-80D8-4341-B4D9-CB3F124CB86D}" srcOrd="5" destOrd="0" parTransId="{102AC771-EA66-4563-8724-66E6B5140F2A}" sibTransId="{050C4214-B532-4A6D-8867-DA141CF78443}"/>
    <dgm:cxn modelId="{5A20297B-883A-4DE2-AB34-AB55013BC881}" type="presOf" srcId="{E6317F4D-92D6-48BF-AD12-123449B7A53B}" destId="{F0F13506-5316-4212-A230-232D92C9927A}" srcOrd="0" destOrd="0" presId="urn:microsoft.com/office/officeart/2005/8/layout/cycle5"/>
    <dgm:cxn modelId="{BFF02308-BADC-431F-9053-A6D69F525D35}" srcId="{1A05ACDB-E4A0-4BBB-BF63-12F18A773DC7}" destId="{C1904C6C-639B-4BCF-8BF0-4591803BC685}" srcOrd="0" destOrd="0" parTransId="{54BB274D-8114-413A-97ED-95D5D0B2A77D}" sibTransId="{ACC94B27-E1A4-463F-A327-B8BF69FC8D73}"/>
    <dgm:cxn modelId="{57E41701-F94B-48F1-AB9D-B9B97A60FCF5}" srcId="{1A05ACDB-E4A0-4BBB-BF63-12F18A773DC7}" destId="{7CCB8E1F-28C3-49AB-8716-629E21F26EA1}" srcOrd="4" destOrd="0" parTransId="{17392C16-51F4-4226-87E3-1D6FEFB1DEF4}" sibTransId="{1885FC00-3B6F-40B1-97A4-D88550D1798E}"/>
    <dgm:cxn modelId="{06254906-9FB7-4167-B8CC-EF567B73D090}" type="presOf" srcId="{5DF53050-3B18-4522-8FEA-76EF73F7E36A}" destId="{F38032FD-DFAC-42C1-9942-E5F404E51644}" srcOrd="0" destOrd="0" presId="urn:microsoft.com/office/officeart/2005/8/layout/cycle5"/>
    <dgm:cxn modelId="{34B461D5-7FC3-4839-A2B2-2AC7824878EC}" srcId="{1A05ACDB-E4A0-4BBB-BF63-12F18A773DC7}" destId="{967D6950-D742-4AAB-99EA-B8F6E7AACA72}" srcOrd="1" destOrd="0" parTransId="{EC0B2001-42A5-4269-B3FB-AB09F5D3FA34}" sibTransId="{ACAFBC73-E481-4B08-B4B4-AA5A19511059}"/>
    <dgm:cxn modelId="{540BFD25-BA4A-47B4-815C-EBAA91CA62D7}" type="presOf" srcId="{9DACD938-3484-4E0F-9E0B-4F7AE28D0DB6}" destId="{C6532FD4-9DE3-4571-9A3F-6A0DBB14D487}" srcOrd="0" destOrd="0" presId="urn:microsoft.com/office/officeart/2005/8/layout/cycle5"/>
    <dgm:cxn modelId="{55460020-4094-4065-99F4-BB8F487A5787}" srcId="{1A05ACDB-E4A0-4BBB-BF63-12F18A773DC7}" destId="{93981E1C-1F57-45C3-996D-05292C82A9E0}" srcOrd="6" destOrd="0" parTransId="{09078157-0369-449E-BF5E-DB9E38416144}" sibTransId="{E6317F4D-92D6-48BF-AD12-123449B7A53B}"/>
    <dgm:cxn modelId="{BB510ABF-582E-4596-940D-BA364049B5E9}" type="presOf" srcId="{2EF4E678-80D8-4341-B4D9-CB3F124CB86D}" destId="{EB921334-C0CF-40F8-9A91-E404E3D244BD}" srcOrd="0" destOrd="0" presId="urn:microsoft.com/office/officeart/2005/8/layout/cycle5"/>
    <dgm:cxn modelId="{A678D62F-C645-4C95-A97F-19459CAC2191}" type="presOf" srcId="{1885FC00-3B6F-40B1-97A4-D88550D1798E}" destId="{3559A188-202C-4CCA-B790-EB99FBBFD4E3}" srcOrd="0" destOrd="0" presId="urn:microsoft.com/office/officeart/2005/8/layout/cycle5"/>
    <dgm:cxn modelId="{6072D341-D5B8-4DC3-9E81-EFEC80C55CA7}" srcId="{1A05ACDB-E4A0-4BBB-BF63-12F18A773DC7}" destId="{DCDD6157-8B87-4602-927F-B4A2B41E20DD}" srcOrd="2" destOrd="0" parTransId="{AF5ED388-ADC4-4483-9CA2-7218BFEBABE7}" sibTransId="{9E5016D6-94DE-48AD-9FFF-51366C99581E}"/>
    <dgm:cxn modelId="{660CABB6-6649-4E51-B11B-36835A3F11A3}" type="presOf" srcId="{DCDD6157-8B87-4602-927F-B4A2B41E20DD}" destId="{DDF0266F-E4AC-43C9-AB47-B427A6C2C677}" srcOrd="0" destOrd="0" presId="urn:microsoft.com/office/officeart/2005/8/layout/cycle5"/>
    <dgm:cxn modelId="{C1309E71-D0C2-418C-990B-1B57FBB7418F}" type="presOf" srcId="{A701D083-9206-424B-81E1-1CF6D67BE75F}" destId="{74822712-D3D9-4AAC-A764-292F763B5C0D}" srcOrd="0" destOrd="0" presId="urn:microsoft.com/office/officeart/2005/8/layout/cycle5"/>
    <dgm:cxn modelId="{FFBA468A-392C-4210-B02B-1353A9942995}" type="presParOf" srcId="{263EEFC9-551E-4C8E-AEAE-5AA3E9D3502D}" destId="{84965CB2-3A6C-49B1-908C-B58F0B15574E}" srcOrd="0" destOrd="0" presId="urn:microsoft.com/office/officeart/2005/8/layout/cycle5"/>
    <dgm:cxn modelId="{E05FF7B8-79B4-40DE-9556-146D0B4BBACD}" type="presParOf" srcId="{263EEFC9-551E-4C8E-AEAE-5AA3E9D3502D}" destId="{48091E53-680C-4711-84B4-34975B8EB82D}" srcOrd="1" destOrd="0" presId="urn:microsoft.com/office/officeart/2005/8/layout/cycle5"/>
    <dgm:cxn modelId="{67078209-7D4D-444A-85F0-11735D5199D8}" type="presParOf" srcId="{263EEFC9-551E-4C8E-AEAE-5AA3E9D3502D}" destId="{51A8F2B9-70A6-4521-A0A4-2842340832C5}" srcOrd="2" destOrd="0" presId="urn:microsoft.com/office/officeart/2005/8/layout/cycle5"/>
    <dgm:cxn modelId="{F10926E6-E9D3-47D0-8F0D-7438D7FECEC6}" type="presParOf" srcId="{263EEFC9-551E-4C8E-AEAE-5AA3E9D3502D}" destId="{C5529E4A-0FA5-4326-A2F4-ECE2370A4B11}" srcOrd="3" destOrd="0" presId="urn:microsoft.com/office/officeart/2005/8/layout/cycle5"/>
    <dgm:cxn modelId="{ACA89FB1-231E-47ED-B362-1D1CA846213F}" type="presParOf" srcId="{263EEFC9-551E-4C8E-AEAE-5AA3E9D3502D}" destId="{21B03D07-EF08-4DDD-829D-D1E7A8273C89}" srcOrd="4" destOrd="0" presId="urn:microsoft.com/office/officeart/2005/8/layout/cycle5"/>
    <dgm:cxn modelId="{934E6F3D-A006-483B-81EE-48FB7FD3E846}" type="presParOf" srcId="{263EEFC9-551E-4C8E-AEAE-5AA3E9D3502D}" destId="{6CB843B0-B0A9-4A2B-B516-ECA042E12EA7}" srcOrd="5" destOrd="0" presId="urn:microsoft.com/office/officeart/2005/8/layout/cycle5"/>
    <dgm:cxn modelId="{D6E30E96-7C77-47CB-8B77-43A7D6A19B8E}" type="presParOf" srcId="{263EEFC9-551E-4C8E-AEAE-5AA3E9D3502D}" destId="{DDF0266F-E4AC-43C9-AB47-B427A6C2C677}" srcOrd="6" destOrd="0" presId="urn:microsoft.com/office/officeart/2005/8/layout/cycle5"/>
    <dgm:cxn modelId="{5A0329D5-6F13-4267-A05E-E4401D5343C0}" type="presParOf" srcId="{263EEFC9-551E-4C8E-AEAE-5AA3E9D3502D}" destId="{4D537919-2D13-4600-B0D6-4B41BF6527C2}" srcOrd="7" destOrd="0" presId="urn:microsoft.com/office/officeart/2005/8/layout/cycle5"/>
    <dgm:cxn modelId="{9BC538B9-0D74-440C-8C92-92217AF7C32C}" type="presParOf" srcId="{263EEFC9-551E-4C8E-AEAE-5AA3E9D3502D}" destId="{8C384E15-7EE8-4ED9-9E75-3A01AAA700D5}" srcOrd="8" destOrd="0" presId="urn:microsoft.com/office/officeart/2005/8/layout/cycle5"/>
    <dgm:cxn modelId="{75842F33-ACF1-443B-B659-8613783B8AAC}" type="presParOf" srcId="{263EEFC9-551E-4C8E-AEAE-5AA3E9D3502D}" destId="{F38032FD-DFAC-42C1-9942-E5F404E51644}" srcOrd="9" destOrd="0" presId="urn:microsoft.com/office/officeart/2005/8/layout/cycle5"/>
    <dgm:cxn modelId="{86D3868A-8E38-44FF-B3CE-4BB73B8A842C}" type="presParOf" srcId="{263EEFC9-551E-4C8E-AEAE-5AA3E9D3502D}" destId="{C6D3F78D-5639-463C-9E4E-14C7D2497031}" srcOrd="10" destOrd="0" presId="urn:microsoft.com/office/officeart/2005/8/layout/cycle5"/>
    <dgm:cxn modelId="{961BF7F4-D01B-4F9D-87E3-7B7A6DD055EB}" type="presParOf" srcId="{263EEFC9-551E-4C8E-AEAE-5AA3E9D3502D}" destId="{590607FC-D8DE-4443-A024-9B4809C6805B}" srcOrd="11" destOrd="0" presId="urn:microsoft.com/office/officeart/2005/8/layout/cycle5"/>
    <dgm:cxn modelId="{F397F725-A666-4BF3-B2E9-92458E632C66}" type="presParOf" srcId="{263EEFC9-551E-4C8E-AEAE-5AA3E9D3502D}" destId="{8E98D7E1-309A-4443-ADA2-09AAA198DC9F}" srcOrd="12" destOrd="0" presId="urn:microsoft.com/office/officeart/2005/8/layout/cycle5"/>
    <dgm:cxn modelId="{70C21C48-D728-4482-9863-EA8CB716A75A}" type="presParOf" srcId="{263EEFC9-551E-4C8E-AEAE-5AA3E9D3502D}" destId="{83CDF4E3-A0A7-45B6-8A65-B47E9C4D02AF}" srcOrd="13" destOrd="0" presId="urn:microsoft.com/office/officeart/2005/8/layout/cycle5"/>
    <dgm:cxn modelId="{F04E56F1-F503-4FC6-AD69-67B55033200F}" type="presParOf" srcId="{263EEFC9-551E-4C8E-AEAE-5AA3E9D3502D}" destId="{3559A188-202C-4CCA-B790-EB99FBBFD4E3}" srcOrd="14" destOrd="0" presId="urn:microsoft.com/office/officeart/2005/8/layout/cycle5"/>
    <dgm:cxn modelId="{FA849AE6-95B8-4505-B436-7739C879AC80}" type="presParOf" srcId="{263EEFC9-551E-4C8E-AEAE-5AA3E9D3502D}" destId="{EB921334-C0CF-40F8-9A91-E404E3D244BD}" srcOrd="15" destOrd="0" presId="urn:microsoft.com/office/officeart/2005/8/layout/cycle5"/>
    <dgm:cxn modelId="{38C4D7A3-64D0-49AE-ADFC-70AA788A4E2A}" type="presParOf" srcId="{263EEFC9-551E-4C8E-AEAE-5AA3E9D3502D}" destId="{D6091B4B-6F08-4BED-A79D-79B0519211F3}" srcOrd="16" destOrd="0" presId="urn:microsoft.com/office/officeart/2005/8/layout/cycle5"/>
    <dgm:cxn modelId="{46209E71-28B0-4C46-B350-C74565C6CCB8}" type="presParOf" srcId="{263EEFC9-551E-4C8E-AEAE-5AA3E9D3502D}" destId="{4FCD41B7-6E80-4ED8-94E8-E198135B9FF3}" srcOrd="17" destOrd="0" presId="urn:microsoft.com/office/officeart/2005/8/layout/cycle5"/>
    <dgm:cxn modelId="{FBFD0E74-AB7A-48B3-ACEC-6B722E6D861D}" type="presParOf" srcId="{263EEFC9-551E-4C8E-AEAE-5AA3E9D3502D}" destId="{1855EC9A-32E6-4143-862E-D1BBDD96A51D}" srcOrd="18" destOrd="0" presId="urn:microsoft.com/office/officeart/2005/8/layout/cycle5"/>
    <dgm:cxn modelId="{F4FB8827-782A-4495-8F9D-4CBAD2CFC5B3}" type="presParOf" srcId="{263EEFC9-551E-4C8E-AEAE-5AA3E9D3502D}" destId="{E7037449-0D16-4824-BB0F-0234C8F6B7C8}" srcOrd="19" destOrd="0" presId="urn:microsoft.com/office/officeart/2005/8/layout/cycle5"/>
    <dgm:cxn modelId="{E2560787-6759-4076-8C4C-A9018562B7B9}" type="presParOf" srcId="{263EEFC9-551E-4C8E-AEAE-5AA3E9D3502D}" destId="{F0F13506-5316-4212-A230-232D92C9927A}" srcOrd="20" destOrd="0" presId="urn:microsoft.com/office/officeart/2005/8/layout/cycle5"/>
    <dgm:cxn modelId="{8B762C26-F53D-4352-9E4F-064F1913C6AA}" type="presParOf" srcId="{263EEFC9-551E-4C8E-AEAE-5AA3E9D3502D}" destId="{74822712-D3D9-4AAC-A764-292F763B5C0D}" srcOrd="21" destOrd="0" presId="urn:microsoft.com/office/officeart/2005/8/layout/cycle5"/>
    <dgm:cxn modelId="{8A3D137F-31C6-4F73-9DAF-141A73B1DC65}" type="presParOf" srcId="{263EEFC9-551E-4C8E-AEAE-5AA3E9D3502D}" destId="{DA591C39-3507-49A2-8EF5-99BA8642AB47}" srcOrd="22" destOrd="0" presId="urn:microsoft.com/office/officeart/2005/8/layout/cycle5"/>
    <dgm:cxn modelId="{0E1B545F-F89A-47C5-ABD8-0974A862CF26}" type="presParOf" srcId="{263EEFC9-551E-4C8E-AEAE-5AA3E9D3502D}" destId="{C6532FD4-9DE3-4571-9A3F-6A0DBB14D487}" srcOrd="23" destOrd="0" presId="urn:microsoft.com/office/officeart/2005/8/layout/cycle5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F06A58-1473-4A86-9B34-88F6973A8266}" type="doc">
      <dgm:prSet loTypeId="urn:microsoft.com/office/officeart/2009/layout/CircleArrow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95C14A87-A04D-4AFC-AE1D-AEACF76A76D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المخاطَب خالى الذهن</a:t>
          </a:r>
          <a:endParaRPr lang="ar-EG" dirty="0"/>
        </a:p>
      </dgm:t>
    </dgm:pt>
    <dgm:pt modelId="{3BD88458-7EF9-4048-8132-F84E2F8E6831}" type="parTrans" cxnId="{86073711-03AF-45AF-8863-2B1308A84D99}">
      <dgm:prSet/>
      <dgm:spPr/>
      <dgm:t>
        <a:bodyPr/>
        <a:lstStyle/>
        <a:p>
          <a:pPr rtl="1"/>
          <a:endParaRPr lang="ar-EG"/>
        </a:p>
      </dgm:t>
    </dgm:pt>
    <dgm:pt modelId="{40DE88D7-A1D1-42F3-A4B6-5F9875039D72}" type="sibTrans" cxnId="{86073711-03AF-45AF-8863-2B1308A84D99}">
      <dgm:prSet/>
      <dgm:spPr/>
      <dgm:t>
        <a:bodyPr/>
        <a:lstStyle/>
        <a:p>
          <a:pPr rtl="1"/>
          <a:endParaRPr lang="ar-EG"/>
        </a:p>
      </dgm:t>
    </dgm:pt>
    <dgm:pt modelId="{607E17B8-4E40-402D-AA6A-00ECE6DF3EF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المخاطَب مترددا فى الحكم</a:t>
          </a:r>
          <a:endParaRPr lang="ar-EG" dirty="0"/>
        </a:p>
      </dgm:t>
    </dgm:pt>
    <dgm:pt modelId="{80810B42-F5DE-434D-B32B-F4080C058D46}" type="parTrans" cxnId="{BFE60B23-4E11-4E70-8763-EE8A6446E3DC}">
      <dgm:prSet/>
      <dgm:spPr/>
      <dgm:t>
        <a:bodyPr/>
        <a:lstStyle/>
        <a:p>
          <a:pPr rtl="1"/>
          <a:endParaRPr lang="ar-EG"/>
        </a:p>
      </dgm:t>
    </dgm:pt>
    <dgm:pt modelId="{29E5C0A2-B808-48A4-A232-7A4B30E2F093}" type="sibTrans" cxnId="{BFE60B23-4E11-4E70-8763-EE8A6446E3DC}">
      <dgm:prSet/>
      <dgm:spPr/>
      <dgm:t>
        <a:bodyPr/>
        <a:lstStyle/>
        <a:p>
          <a:pPr rtl="1"/>
          <a:endParaRPr lang="ar-EG"/>
        </a:p>
      </dgm:t>
    </dgm:pt>
    <dgm:pt modelId="{198EDC11-D4CD-4BA5-A5F8-966685CA71D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المخاطَب منكرا للخبر</a:t>
          </a:r>
          <a:endParaRPr lang="ar-EG" dirty="0"/>
        </a:p>
      </dgm:t>
    </dgm:pt>
    <dgm:pt modelId="{37AAFE37-1E3D-4C68-B597-32B72A4B50ED}" type="parTrans" cxnId="{499331D9-313E-4AFD-9BC3-4270A84DC73A}">
      <dgm:prSet/>
      <dgm:spPr/>
      <dgm:t>
        <a:bodyPr/>
        <a:lstStyle/>
        <a:p>
          <a:pPr rtl="1"/>
          <a:endParaRPr lang="ar-EG"/>
        </a:p>
      </dgm:t>
    </dgm:pt>
    <dgm:pt modelId="{20521D53-D8AE-43EB-BA07-785919F90D90}" type="sibTrans" cxnId="{499331D9-313E-4AFD-9BC3-4270A84DC73A}">
      <dgm:prSet/>
      <dgm:spPr/>
      <dgm:t>
        <a:bodyPr/>
        <a:lstStyle/>
        <a:p>
          <a:pPr rtl="1"/>
          <a:endParaRPr lang="ar-EG"/>
        </a:p>
      </dgm:t>
    </dgm:pt>
    <dgm:pt modelId="{389D336C-E13A-4719-A642-8ED8FCAF9921}" type="pres">
      <dgm:prSet presAssocID="{DBF06A58-1473-4A86-9B34-88F6973A826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ar-EG"/>
        </a:p>
      </dgm:t>
    </dgm:pt>
    <dgm:pt modelId="{F1858773-0AAE-46EB-803B-C562F33A97C1}" type="pres">
      <dgm:prSet presAssocID="{95C14A87-A04D-4AFC-AE1D-AEACF76A76D2}" presName="Accent1" presStyleCnt="0"/>
      <dgm:spPr/>
    </dgm:pt>
    <dgm:pt modelId="{993DD24C-8CA2-41EE-9E2E-B0A65911B1C0}" type="pres">
      <dgm:prSet presAssocID="{95C14A87-A04D-4AFC-AE1D-AEACF76A76D2}" presName="Accent" presStyleLbl="node1" presStyleIdx="0" presStyleCnt="3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41E5A502-794D-4BD3-A756-FDBC845551DB}" type="pres">
      <dgm:prSet presAssocID="{95C14A87-A04D-4AFC-AE1D-AEACF76A76D2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0A4F611-8F26-4748-8D95-A08AEE2A419D}" type="pres">
      <dgm:prSet presAssocID="{607E17B8-4E40-402D-AA6A-00ECE6DF3EF2}" presName="Accent2" presStyleCnt="0"/>
      <dgm:spPr/>
    </dgm:pt>
    <dgm:pt modelId="{0705D064-E126-47FB-A011-2E5748BE1C08}" type="pres">
      <dgm:prSet presAssocID="{607E17B8-4E40-402D-AA6A-00ECE6DF3EF2}" presName="Accent" presStyleLbl="node1" presStyleIdx="1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FCFB1820-9612-450E-A1BE-227128592B5A}" type="pres">
      <dgm:prSet presAssocID="{607E17B8-4E40-402D-AA6A-00ECE6DF3EF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754D4D1-4502-43B9-BE02-0EA1BC296EA8}" type="pres">
      <dgm:prSet presAssocID="{198EDC11-D4CD-4BA5-A5F8-966685CA71D0}" presName="Accent3" presStyleCnt="0"/>
      <dgm:spPr/>
    </dgm:pt>
    <dgm:pt modelId="{C37DB89A-6BD8-4B30-8C31-4820C83321E3}" type="pres">
      <dgm:prSet presAssocID="{198EDC11-D4CD-4BA5-A5F8-966685CA71D0}" presName="Accent" presStyleLbl="node1" presStyleIdx="2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A88E762F-3DE9-4146-B520-8A96D147FD2B}" type="pres">
      <dgm:prSet presAssocID="{198EDC11-D4CD-4BA5-A5F8-966685CA71D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99331D9-313E-4AFD-9BC3-4270A84DC73A}" srcId="{DBF06A58-1473-4A86-9B34-88F6973A8266}" destId="{198EDC11-D4CD-4BA5-A5F8-966685CA71D0}" srcOrd="2" destOrd="0" parTransId="{37AAFE37-1E3D-4C68-B597-32B72A4B50ED}" sibTransId="{20521D53-D8AE-43EB-BA07-785919F90D90}"/>
    <dgm:cxn modelId="{DC79F76D-D6FB-4CE8-862A-47096161C6A5}" type="presOf" srcId="{95C14A87-A04D-4AFC-AE1D-AEACF76A76D2}" destId="{41E5A502-794D-4BD3-A756-FDBC845551DB}" srcOrd="0" destOrd="0" presId="urn:microsoft.com/office/officeart/2009/layout/CircleArrowProcess"/>
    <dgm:cxn modelId="{BFE60B23-4E11-4E70-8763-EE8A6446E3DC}" srcId="{DBF06A58-1473-4A86-9B34-88F6973A8266}" destId="{607E17B8-4E40-402D-AA6A-00ECE6DF3EF2}" srcOrd="1" destOrd="0" parTransId="{80810B42-F5DE-434D-B32B-F4080C058D46}" sibTransId="{29E5C0A2-B808-48A4-A232-7A4B30E2F093}"/>
    <dgm:cxn modelId="{499731B8-26CF-42E3-B104-08481FD08A5B}" type="presOf" srcId="{198EDC11-D4CD-4BA5-A5F8-966685CA71D0}" destId="{A88E762F-3DE9-4146-B520-8A96D147FD2B}" srcOrd="0" destOrd="0" presId="urn:microsoft.com/office/officeart/2009/layout/CircleArrowProcess"/>
    <dgm:cxn modelId="{86073711-03AF-45AF-8863-2B1308A84D99}" srcId="{DBF06A58-1473-4A86-9B34-88F6973A8266}" destId="{95C14A87-A04D-4AFC-AE1D-AEACF76A76D2}" srcOrd="0" destOrd="0" parTransId="{3BD88458-7EF9-4048-8132-F84E2F8E6831}" sibTransId="{40DE88D7-A1D1-42F3-A4B6-5F9875039D72}"/>
    <dgm:cxn modelId="{3D0284DD-72D7-4DDF-B55A-15929EBF1046}" type="presOf" srcId="{DBF06A58-1473-4A86-9B34-88F6973A8266}" destId="{389D336C-E13A-4719-A642-8ED8FCAF9921}" srcOrd="0" destOrd="0" presId="urn:microsoft.com/office/officeart/2009/layout/CircleArrowProcess"/>
    <dgm:cxn modelId="{184042DB-6499-4945-8BAE-806E967BD4C8}" type="presOf" srcId="{607E17B8-4E40-402D-AA6A-00ECE6DF3EF2}" destId="{FCFB1820-9612-450E-A1BE-227128592B5A}" srcOrd="0" destOrd="0" presId="urn:microsoft.com/office/officeart/2009/layout/CircleArrowProcess"/>
    <dgm:cxn modelId="{B3825642-09AC-490B-8961-8A16F250287C}" type="presParOf" srcId="{389D336C-E13A-4719-A642-8ED8FCAF9921}" destId="{F1858773-0AAE-46EB-803B-C562F33A97C1}" srcOrd="0" destOrd="0" presId="urn:microsoft.com/office/officeart/2009/layout/CircleArrowProcess"/>
    <dgm:cxn modelId="{92E9E160-EF80-4E5A-BE13-9D4F9CC5A066}" type="presParOf" srcId="{F1858773-0AAE-46EB-803B-C562F33A97C1}" destId="{993DD24C-8CA2-41EE-9E2E-B0A65911B1C0}" srcOrd="0" destOrd="0" presId="urn:microsoft.com/office/officeart/2009/layout/CircleArrowProcess"/>
    <dgm:cxn modelId="{9EEB0F29-D5F6-4136-B0B5-5C66647264D3}" type="presParOf" srcId="{389D336C-E13A-4719-A642-8ED8FCAF9921}" destId="{41E5A502-794D-4BD3-A756-FDBC845551DB}" srcOrd="1" destOrd="0" presId="urn:microsoft.com/office/officeart/2009/layout/CircleArrowProcess"/>
    <dgm:cxn modelId="{CC6116C4-BA8E-4E74-92A3-BB2517C9382D}" type="presParOf" srcId="{389D336C-E13A-4719-A642-8ED8FCAF9921}" destId="{B0A4F611-8F26-4748-8D95-A08AEE2A419D}" srcOrd="2" destOrd="0" presId="urn:microsoft.com/office/officeart/2009/layout/CircleArrowProcess"/>
    <dgm:cxn modelId="{11CDF875-51EA-4865-9EAA-369BD33B6C21}" type="presParOf" srcId="{B0A4F611-8F26-4748-8D95-A08AEE2A419D}" destId="{0705D064-E126-47FB-A011-2E5748BE1C08}" srcOrd="0" destOrd="0" presId="urn:microsoft.com/office/officeart/2009/layout/CircleArrowProcess"/>
    <dgm:cxn modelId="{EAFF9F12-75B4-4F78-B72A-F6C00D6E05A4}" type="presParOf" srcId="{389D336C-E13A-4719-A642-8ED8FCAF9921}" destId="{FCFB1820-9612-450E-A1BE-227128592B5A}" srcOrd="3" destOrd="0" presId="urn:microsoft.com/office/officeart/2009/layout/CircleArrowProcess"/>
    <dgm:cxn modelId="{10643DE4-100E-4753-9B19-D7E39A49E000}" type="presParOf" srcId="{389D336C-E13A-4719-A642-8ED8FCAF9921}" destId="{4754D4D1-4502-43B9-BE02-0EA1BC296EA8}" srcOrd="4" destOrd="0" presId="urn:microsoft.com/office/officeart/2009/layout/CircleArrowProcess"/>
    <dgm:cxn modelId="{86D94B53-C3E0-45C7-BBAD-9034BA9C03A9}" type="presParOf" srcId="{4754D4D1-4502-43B9-BE02-0EA1BC296EA8}" destId="{C37DB89A-6BD8-4B30-8C31-4820C83321E3}" srcOrd="0" destOrd="0" presId="urn:microsoft.com/office/officeart/2009/layout/CircleArrowProcess"/>
    <dgm:cxn modelId="{7F123FD1-16EA-43A9-A87F-5F7BDB01492D}" type="presParOf" srcId="{389D336C-E13A-4719-A642-8ED8FCAF9921}" destId="{A88E762F-3DE9-4146-B520-8A96D147FD2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A111E-5414-4988-99C5-03CED63B220E}">
      <dsp:nvSpPr>
        <dsp:cNvPr id="0" name=""/>
        <dsp:cNvSpPr/>
      </dsp:nvSpPr>
      <dsp:spPr>
        <a:xfrm rot="5400000">
          <a:off x="1807965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E94E466D-64A9-482B-99A6-C026022870E0}">
      <dsp:nvSpPr>
        <dsp:cNvPr id="0" name=""/>
        <dsp:cNvSpPr/>
      </dsp:nvSpPr>
      <dsp:spPr>
        <a:xfrm>
          <a:off x="1498118" y="25930"/>
          <a:ext cx="1968752" cy="1378062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kern="1200" dirty="0" smtClean="0"/>
            <a:t>الكلام</a:t>
          </a:r>
          <a:endParaRPr lang="ar-EG" sz="4800" kern="1200" dirty="0"/>
        </a:p>
      </dsp:txBody>
      <dsp:txXfrm>
        <a:off x="1565402" y="93214"/>
        <a:ext cx="1834184" cy="1243494"/>
      </dsp:txXfrm>
    </dsp:sp>
    <dsp:sp modelId="{89DEE350-9BAC-46EE-B356-7E1D5301C79C}">
      <dsp:nvSpPr>
        <dsp:cNvPr id="0" name=""/>
        <dsp:cNvSpPr/>
      </dsp:nvSpPr>
      <dsp:spPr>
        <a:xfrm>
          <a:off x="3466871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E9B54-B329-4028-8386-E265D83982A4}">
      <dsp:nvSpPr>
        <dsp:cNvPr id="0" name=""/>
        <dsp:cNvSpPr/>
      </dsp:nvSpPr>
      <dsp:spPr>
        <a:xfrm rot="5400000">
          <a:off x="3440270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5935B7A0-8290-4ADF-97AB-F1ECDB7B70F6}">
      <dsp:nvSpPr>
        <dsp:cNvPr id="0" name=""/>
        <dsp:cNvSpPr/>
      </dsp:nvSpPr>
      <dsp:spPr>
        <a:xfrm>
          <a:off x="3130423" y="1573950"/>
          <a:ext cx="1968752" cy="1378062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kern="1200" dirty="0" smtClean="0"/>
            <a:t>إما خبر</a:t>
          </a:r>
          <a:endParaRPr lang="ar-EG" sz="4800" kern="1200" dirty="0"/>
        </a:p>
      </dsp:txBody>
      <dsp:txXfrm>
        <a:off x="3197707" y="1641234"/>
        <a:ext cx="1834184" cy="1243494"/>
      </dsp:txXfrm>
    </dsp:sp>
    <dsp:sp modelId="{C12FC453-3859-4172-A3A0-C56C525C6E67}">
      <dsp:nvSpPr>
        <dsp:cNvPr id="0" name=""/>
        <dsp:cNvSpPr/>
      </dsp:nvSpPr>
      <dsp:spPr>
        <a:xfrm>
          <a:off x="5099176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2A7BF-0278-4803-83F0-C173EBF86B7B}">
      <dsp:nvSpPr>
        <dsp:cNvPr id="0" name=""/>
        <dsp:cNvSpPr/>
      </dsp:nvSpPr>
      <dsp:spPr>
        <a:xfrm>
          <a:off x="4762728" y="3121969"/>
          <a:ext cx="1968752" cy="1378062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kern="1200" dirty="0" smtClean="0"/>
            <a:t>أوإنشاء</a:t>
          </a:r>
          <a:endParaRPr lang="ar-EG" sz="4800" kern="1200" dirty="0"/>
        </a:p>
      </dsp:txBody>
      <dsp:txXfrm>
        <a:off x="4830012" y="3189253"/>
        <a:ext cx="1834184" cy="1243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F49BC-5481-4702-8CE7-65BABAE2A98F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A7028BC3-DB7E-4CD7-902E-44199B182013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خبر صادق</a:t>
          </a:r>
          <a:endParaRPr lang="ar-EG" sz="1800" b="1" kern="1200" dirty="0"/>
        </a:p>
      </dsp:txBody>
      <dsp:txXfrm>
        <a:off x="3809610" y="786612"/>
        <a:ext cx="1210532" cy="605121"/>
      </dsp:txXfrm>
    </dsp:sp>
    <dsp:sp modelId="{5E28386A-3428-4BB1-9CC4-6700A1874A73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5821CB1D-72B2-45FE-95D5-0168605FBB65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خبر كاذب</a:t>
          </a:r>
          <a:endParaRPr lang="ar-EG" sz="1800" b="1" kern="1200" dirty="0"/>
        </a:p>
      </dsp:txBody>
      <dsp:txXfrm>
        <a:off x="3207003" y="2045735"/>
        <a:ext cx="1210532" cy="605121"/>
      </dsp:txXfrm>
    </dsp:sp>
    <dsp:sp modelId="{B8C74311-0BC7-4377-9D0F-44E7AD5E6EE6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02AABF05-889E-4B1A-9F19-4238086706E1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خبر غير صادق ولا كاذب</a:t>
          </a:r>
          <a:endParaRPr lang="ar-EG" sz="1800" b="1" kern="1200" dirty="0"/>
        </a:p>
      </dsp:txBody>
      <dsp:txXfrm>
        <a:off x="3812473" y="3306668"/>
        <a:ext cx="1210532" cy="605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CB4AB-65F1-4CB1-BA39-8DB8F8FA6683}">
      <dsp:nvSpPr>
        <dsp:cNvPr id="0" name=""/>
        <dsp:cNvSpPr/>
      </dsp:nvSpPr>
      <dsp:spPr>
        <a:xfrm rot="16200000">
          <a:off x="907044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9070" tIns="298450" rIns="268605" bIns="298450" numCol="1" spcCol="1270" anchor="t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700" kern="1200" dirty="0" smtClean="0"/>
            <a:t>لازم الفائدة</a:t>
          </a:r>
          <a:endParaRPr lang="ar-EG" sz="4700" kern="1200" dirty="0"/>
        </a:p>
      </dsp:txBody>
      <dsp:txXfrm rot="5400000">
        <a:off x="1493042" y="803786"/>
        <a:ext cx="1518707" cy="2456831"/>
      </dsp:txXfrm>
    </dsp:sp>
    <dsp:sp modelId="{F9B6BE65-67BE-476E-B379-A2D7272FD05E}">
      <dsp:nvSpPr>
        <dsp:cNvPr id="0" name=""/>
        <dsp:cNvSpPr/>
      </dsp:nvSpPr>
      <dsp:spPr>
        <a:xfrm rot="5400000">
          <a:off x="2576210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tint val="50000"/>
                <a:hueOff val="-3925394"/>
                <a:satOff val="19763"/>
                <a:lumOff val="12722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-3925394"/>
                <a:satOff val="19763"/>
                <a:lumOff val="12722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-3925394"/>
                <a:satOff val="19763"/>
                <a:lumOff val="127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8605" tIns="298450" rIns="179070" bIns="298450" numCol="1" spcCol="1270" anchor="t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700" kern="1200" dirty="0" smtClean="0"/>
            <a:t>فائدة الخبر</a:t>
          </a:r>
          <a:endParaRPr lang="ar-EG" sz="4700" kern="1200" dirty="0"/>
        </a:p>
      </dsp:txBody>
      <dsp:txXfrm rot="-5400000">
        <a:off x="3084251" y="803787"/>
        <a:ext cx="1518707" cy="2456831"/>
      </dsp:txXfrm>
    </dsp:sp>
    <dsp:sp modelId="{A2946379-7AAB-4BF7-B175-BC752A673089}">
      <dsp:nvSpPr>
        <dsp:cNvPr id="0" name=""/>
        <dsp:cNvSpPr/>
      </dsp:nvSpPr>
      <dsp:spPr>
        <a:xfrm>
          <a:off x="2213253" y="0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3EEC69-5460-4088-9B56-4A4927C879DB}">
      <dsp:nvSpPr>
        <dsp:cNvPr id="0" name=""/>
        <dsp:cNvSpPr/>
      </dsp:nvSpPr>
      <dsp:spPr>
        <a:xfrm rot="10800000">
          <a:off x="2213253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65CB2-3A6C-49B1-908C-B58F0B15574E}">
      <dsp:nvSpPr>
        <dsp:cNvPr id="0" name=""/>
        <dsp:cNvSpPr/>
      </dsp:nvSpPr>
      <dsp:spPr>
        <a:xfrm>
          <a:off x="3676798" y="389"/>
          <a:ext cx="876002" cy="56940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إظهار الضعف</a:t>
          </a:r>
          <a:endParaRPr lang="ar-EG" sz="1500" kern="1200" dirty="0"/>
        </a:p>
      </dsp:txBody>
      <dsp:txXfrm>
        <a:off x="3704594" y="28185"/>
        <a:ext cx="820410" cy="513809"/>
      </dsp:txXfrm>
    </dsp:sp>
    <dsp:sp modelId="{51A8F2B9-70A6-4521-A0A4-2842340832C5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2541398" y="81971"/>
              </a:moveTo>
              <a:arcTo wR="1977890" hR="1977890" stAng="17193184" swAng="681727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C5529E4A-0FA5-4326-A2F4-ECE2370A4B11}">
      <dsp:nvSpPr>
        <dsp:cNvPr id="0" name=""/>
        <dsp:cNvSpPr/>
      </dsp:nvSpPr>
      <dsp:spPr>
        <a:xfrm>
          <a:off x="5075378" y="579700"/>
          <a:ext cx="876002" cy="569401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الندم</a:t>
          </a:r>
          <a:endParaRPr lang="ar-EG" sz="1500" kern="1200" dirty="0"/>
        </a:p>
      </dsp:txBody>
      <dsp:txXfrm>
        <a:off x="5103174" y="607496"/>
        <a:ext cx="820410" cy="513809"/>
      </dsp:txXfrm>
    </dsp:sp>
    <dsp:sp modelId="{6CB843B0-B0A9-4A2B-B516-ECA042E12EA7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3705786" y="1015379"/>
              </a:moveTo>
              <a:arcTo wR="1977890" hR="1977890" stAng="19852819" swAng="941303"/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DDF0266F-E4AC-43C9-AB47-B427A6C2C677}">
      <dsp:nvSpPr>
        <dsp:cNvPr id="0" name=""/>
        <dsp:cNvSpPr/>
      </dsp:nvSpPr>
      <dsp:spPr>
        <a:xfrm>
          <a:off x="5654689" y="1978280"/>
          <a:ext cx="876002" cy="5694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التحسر</a:t>
          </a:r>
          <a:endParaRPr lang="ar-EG" sz="1500" kern="1200" dirty="0"/>
        </a:p>
      </dsp:txBody>
      <dsp:txXfrm>
        <a:off x="5682485" y="2006076"/>
        <a:ext cx="820410" cy="513809"/>
      </dsp:txXfrm>
    </dsp:sp>
    <dsp:sp modelId="{8C384E15-7EE8-4ED9-9E75-3A01AAA700D5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3901684" y="2437313"/>
              </a:moveTo>
              <a:arcTo wR="1977890" hR="1977890" stAng="805878" swAng="941303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F38032FD-DFAC-42C1-9942-E5F404E51644}">
      <dsp:nvSpPr>
        <dsp:cNvPr id="0" name=""/>
        <dsp:cNvSpPr/>
      </dsp:nvSpPr>
      <dsp:spPr>
        <a:xfrm>
          <a:off x="5075378" y="3376860"/>
          <a:ext cx="876002" cy="569401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السخرية </a:t>
          </a:r>
          <a:endParaRPr lang="ar-EG" sz="1500" kern="1200" dirty="0"/>
        </a:p>
      </dsp:txBody>
      <dsp:txXfrm>
        <a:off x="5103174" y="3404656"/>
        <a:ext cx="820410" cy="513809"/>
      </dsp:txXfrm>
    </dsp:sp>
    <dsp:sp modelId="{590607FC-D8DE-4443-A024-9B4809C6805B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2903868" y="3725637"/>
              </a:moveTo>
              <a:arcTo wR="1977890" hR="1977890" stAng="3725089" swAng="681727"/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8E98D7E1-309A-4443-ADA2-09AAA198DC9F}">
      <dsp:nvSpPr>
        <dsp:cNvPr id="0" name=""/>
        <dsp:cNvSpPr/>
      </dsp:nvSpPr>
      <dsp:spPr>
        <a:xfrm>
          <a:off x="3676798" y="3956171"/>
          <a:ext cx="876002" cy="569401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الفخر</a:t>
          </a:r>
          <a:endParaRPr lang="ar-EG" sz="1500" kern="1200" dirty="0"/>
        </a:p>
      </dsp:txBody>
      <dsp:txXfrm>
        <a:off x="3704594" y="3983967"/>
        <a:ext cx="820410" cy="513809"/>
      </dsp:txXfrm>
    </dsp:sp>
    <dsp:sp modelId="{3559A188-202C-4CCA-B790-EB99FBBFD4E3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1414383" y="3873810"/>
              </a:moveTo>
              <a:arcTo wR="1977890" hR="1977890" stAng="6393184" swAng="681727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EB921334-C0CF-40F8-9A91-E404E3D244BD}">
      <dsp:nvSpPr>
        <dsp:cNvPr id="0" name=""/>
        <dsp:cNvSpPr/>
      </dsp:nvSpPr>
      <dsp:spPr>
        <a:xfrm>
          <a:off x="2278218" y="3376860"/>
          <a:ext cx="876002" cy="569401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الاسترحام</a:t>
          </a:r>
          <a:endParaRPr lang="ar-EG" sz="1500" kern="1200" dirty="0"/>
        </a:p>
      </dsp:txBody>
      <dsp:txXfrm>
        <a:off x="2306014" y="3404656"/>
        <a:ext cx="820410" cy="513809"/>
      </dsp:txXfrm>
    </dsp:sp>
    <dsp:sp modelId="{4FCD41B7-6E80-4ED8-94E8-E198135B9FF3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249995" y="2940402"/>
              </a:moveTo>
              <a:arcTo wR="1977890" hR="1977890" stAng="9052819" swAng="941303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855EC9A-32E6-4143-862E-D1BBDD96A51D}">
      <dsp:nvSpPr>
        <dsp:cNvPr id="0" name=""/>
        <dsp:cNvSpPr/>
      </dsp:nvSpPr>
      <dsp:spPr>
        <a:xfrm>
          <a:off x="1698907" y="1978280"/>
          <a:ext cx="876002" cy="56940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التهديد</a:t>
          </a:r>
          <a:endParaRPr lang="ar-EG" sz="1500" kern="1200" dirty="0"/>
        </a:p>
      </dsp:txBody>
      <dsp:txXfrm>
        <a:off x="1726703" y="2006076"/>
        <a:ext cx="820410" cy="513809"/>
      </dsp:txXfrm>
    </dsp:sp>
    <dsp:sp modelId="{F0F13506-5316-4212-A230-232D92C9927A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54096" y="1518468"/>
              </a:moveTo>
              <a:arcTo wR="1977890" hR="1977890" stAng="11605878" swAng="941303"/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74822712-D3D9-4AAC-A764-292F763B5C0D}">
      <dsp:nvSpPr>
        <dsp:cNvPr id="0" name=""/>
        <dsp:cNvSpPr/>
      </dsp:nvSpPr>
      <dsp:spPr>
        <a:xfrm>
          <a:off x="2278218" y="579700"/>
          <a:ext cx="876002" cy="569401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المدح</a:t>
          </a:r>
          <a:endParaRPr lang="ar-EG" sz="1500" kern="1200" dirty="0"/>
        </a:p>
      </dsp:txBody>
      <dsp:txXfrm>
        <a:off x="2306014" y="607496"/>
        <a:ext cx="820410" cy="513809"/>
      </dsp:txXfrm>
    </dsp:sp>
    <dsp:sp modelId="{C6532FD4-9DE3-4571-9A3F-6A0DBB14D487}">
      <dsp:nvSpPr>
        <dsp:cNvPr id="0" name=""/>
        <dsp:cNvSpPr/>
      </dsp:nvSpPr>
      <dsp:spPr>
        <a:xfrm>
          <a:off x="2136909" y="285090"/>
          <a:ext cx="3955781" cy="3955781"/>
        </a:xfrm>
        <a:custGeom>
          <a:avLst/>
          <a:gdLst/>
          <a:ahLst/>
          <a:cxnLst/>
          <a:rect l="0" t="0" r="0" b="0"/>
          <a:pathLst>
            <a:path>
              <a:moveTo>
                <a:pt x="1051913" y="230144"/>
              </a:moveTo>
              <a:arcTo wR="1977890" hR="1977890" stAng="14525089" swAng="681727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DD24C-8CA2-41EE-9E2E-B0A65911B1C0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41E5A502-794D-4BD3-A756-FDBC845551DB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kern="1200" dirty="0" smtClean="0"/>
            <a:t>المخاطَب خالى الذهن</a:t>
          </a:r>
          <a:endParaRPr lang="ar-EG" sz="1800" kern="1200" dirty="0"/>
        </a:p>
      </dsp:txBody>
      <dsp:txXfrm>
        <a:off x="3809610" y="786612"/>
        <a:ext cx="1210532" cy="605121"/>
      </dsp:txXfrm>
    </dsp:sp>
    <dsp:sp modelId="{0705D064-E126-47FB-A011-2E5748BE1C08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FCFB1820-9612-450E-A1BE-227128592B5A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kern="1200" dirty="0" smtClean="0"/>
            <a:t>المخاطَب مترددا فى الحكم</a:t>
          </a:r>
          <a:endParaRPr lang="ar-EG" sz="1800" kern="1200" dirty="0"/>
        </a:p>
      </dsp:txBody>
      <dsp:txXfrm>
        <a:off x="3207003" y="2045735"/>
        <a:ext cx="1210532" cy="605121"/>
      </dsp:txXfrm>
    </dsp:sp>
    <dsp:sp modelId="{C37DB89A-6BD8-4B30-8C31-4820C83321E3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A88E762F-3DE9-4146-B520-8A96D147FD2B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kern="1200" dirty="0" smtClean="0"/>
            <a:t>المخاطَب منكرا للخبر</a:t>
          </a:r>
          <a:endParaRPr lang="ar-EG" sz="1800" kern="1200" dirty="0"/>
        </a:p>
      </dsp:txBody>
      <dsp:txXfrm>
        <a:off x="3812473" y="3306668"/>
        <a:ext cx="1210532" cy="60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7687BD-1215-474F-A701-1C17013A7FC8}" type="datetimeFigureOut">
              <a:rPr lang="ar-EG" smtClean="0"/>
              <a:t>21/05/1442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415C74-503D-4EFE-8816-2F8496CCF5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4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436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24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13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88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39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30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57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32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80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493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32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74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>
                <a:solidFill>
                  <a:schemeClr val="tx1"/>
                </a:solidFill>
                <a:ea typeface="+mn-ea"/>
                <a:cs typeface="Arial"/>
              </a:rPr>
              <a:t>مقرر </a:t>
            </a:r>
            <a:r>
              <a:rPr lang="ar-EG" b="1" dirty="0" smtClean="0">
                <a:solidFill>
                  <a:schemeClr val="tx1"/>
                </a:solidFill>
                <a:ea typeface="+mn-ea"/>
                <a:cs typeface="Arial"/>
              </a:rPr>
              <a:t>البلاغة العربية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endParaRPr lang="ar-EG" sz="3300" b="1" dirty="0" smtClean="0">
              <a:solidFill>
                <a:srgbClr val="0070C0"/>
              </a:solidFill>
            </a:endParaRPr>
          </a:p>
          <a:p>
            <a:pPr lvl="0"/>
            <a:r>
              <a:rPr lang="ar-EG" sz="3300" b="1" dirty="0" smtClean="0">
                <a:solidFill>
                  <a:srgbClr val="0070C0"/>
                </a:solidFill>
              </a:rPr>
              <a:t>إعداد: د.محمد </a:t>
            </a:r>
            <a:r>
              <a:rPr lang="ar-EG" sz="3300" b="1" dirty="0">
                <a:solidFill>
                  <a:srgbClr val="0070C0"/>
                </a:solidFill>
              </a:rPr>
              <a:t>عبد الله محمد</a:t>
            </a:r>
          </a:p>
          <a:p>
            <a:pPr lvl="0"/>
            <a:r>
              <a:rPr lang="ar-EG" sz="3300" b="1" dirty="0">
                <a:solidFill>
                  <a:srgbClr val="0070C0"/>
                </a:solidFill>
              </a:rPr>
              <a:t>قسم اللغة العربية</a:t>
            </a:r>
          </a:p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91" y="21318"/>
            <a:ext cx="18478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smtClean="0"/>
              <a:t>د.محمد عبد الله محمد</a:t>
            </a:r>
            <a:endParaRPr lang="ar-EG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7311791" y="1196752"/>
            <a:ext cx="1832209" cy="5760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كلية الآداب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sz="4000" b="1" dirty="0">
                <a:solidFill>
                  <a:prstClr val="white"/>
                </a:solidFill>
                <a:latin typeface="Times New Roman"/>
                <a:ea typeface="Times New Roman"/>
                <a:cs typeface="Simplified Arabic"/>
              </a:rPr>
              <a:t>أضربُ الخبرِ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10</a:t>
            </a:fld>
            <a:endParaRPr lang="ar-EG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ar-SA" sz="2200" b="1" dirty="0" smtClean="0">
                <a:solidFill>
                  <a:srgbClr val="FF0000"/>
                </a:solidFill>
              </a:rPr>
              <a:t>أولا</a:t>
            </a:r>
            <a:r>
              <a:rPr lang="ar-EG" sz="2200" b="1" dirty="0" smtClean="0">
                <a:solidFill>
                  <a:srgbClr val="FF0000"/>
                </a:solidFill>
              </a:rPr>
              <a:t>ً</a:t>
            </a:r>
            <a:r>
              <a:rPr lang="ar-EG" sz="2200" b="1" dirty="0" smtClean="0">
                <a:solidFill>
                  <a:prstClr val="black"/>
                </a:solidFill>
              </a:rPr>
              <a:t>:</a:t>
            </a:r>
            <a:r>
              <a:rPr lang="ar-SA" sz="2200" b="1" dirty="0">
                <a:solidFill>
                  <a:srgbClr val="0070C0"/>
                </a:solidFill>
              </a:rPr>
              <a:t>أنْ يكونَ المخاطبُ خاليَ الذهنِ من الخبرِ، غيرَ مترددٍ فيه . ولا منكرٍ له :</a:t>
            </a:r>
            <a:endParaRPr lang="en-US" sz="2200" b="1" dirty="0">
              <a:solidFill>
                <a:srgbClr val="0070C0"/>
              </a:solidFill>
            </a:endParaRPr>
          </a:p>
          <a:p>
            <a:pPr lvl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200" dirty="0">
                <a:solidFill>
                  <a:prstClr val="black"/>
                </a:solidFill>
              </a:rPr>
              <a:t>وفي هذه الحالِ لا يؤكدُ له الكلام ُ، لعدم الحاجةِ إلى التوكيد نحو قوله تعالى : </a:t>
            </a:r>
            <a:r>
              <a:rPr lang="ar-SA" sz="2200" dirty="0">
                <a:solidFill>
                  <a:srgbClr val="7030A0"/>
                </a:solidFill>
              </a:rPr>
              <a:t>« الْمَالُ وَالْبَنُونَ زِينَةُ الْحَيَاةِ الدُّنْيَا».</a:t>
            </a:r>
            <a:endParaRPr lang="en-US" sz="2200" dirty="0">
              <a:solidFill>
                <a:srgbClr val="7030A0"/>
              </a:solidFill>
            </a:endParaRPr>
          </a:p>
          <a:p>
            <a:pPr lvl="0">
              <a:spcAft>
                <a:spcPts val="600"/>
              </a:spcAft>
            </a:pPr>
            <a:r>
              <a:rPr lang="ar-EG" sz="2200" b="1" dirty="0">
                <a:solidFill>
                  <a:srgbClr val="FF0000"/>
                </a:solidFill>
              </a:rPr>
              <a:t>ثانياً</a:t>
            </a:r>
            <a:r>
              <a:rPr lang="ar-EG" sz="2200" b="1" dirty="0">
                <a:solidFill>
                  <a:prstClr val="black"/>
                </a:solidFill>
              </a:rPr>
              <a:t> :</a:t>
            </a:r>
            <a:r>
              <a:rPr lang="ar-EG" sz="2200" b="1" dirty="0">
                <a:solidFill>
                  <a:srgbClr val="0070C0"/>
                </a:solidFill>
              </a:rPr>
              <a:t>أنْ يكونَ المخاطبُ متردداً في الخبر ِ، طالباً الوصولَ لمعرفتهِ ، والوقوفَ على حقيقته :</a:t>
            </a:r>
          </a:p>
          <a:p>
            <a:pPr lvl="0"/>
            <a:r>
              <a:rPr lang="ar-EG" sz="2200" dirty="0">
                <a:solidFill>
                  <a:prstClr val="black"/>
                </a:solidFill>
              </a:rPr>
              <a:t>وفي هذه الحالِ يستحسنُ تأكيدُ الكلامِ المُلقَى إليه تقويةً للحُكم ، ليتمكَّنَ من نفسهِ ، ويطرحَ الخلافَ وراء ظهرهِ ، نحو : </a:t>
            </a:r>
            <a:r>
              <a:rPr lang="ar-EG" sz="2200" dirty="0">
                <a:solidFill>
                  <a:srgbClr val="7030A0"/>
                </a:solidFill>
              </a:rPr>
              <a:t>إنَّ الأميرَ منتصرٌ </a:t>
            </a:r>
            <a:r>
              <a:rPr lang="ar-EG" sz="2200" dirty="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ar-SA" sz="2400" b="1" dirty="0">
                <a:solidFill>
                  <a:srgbClr val="FF0000"/>
                </a:solidFill>
              </a:rPr>
              <a:t>ثالثاً </a:t>
            </a:r>
            <a:r>
              <a:rPr lang="ar-EG" sz="2400" b="1" dirty="0">
                <a:solidFill>
                  <a:prstClr val="black"/>
                </a:solidFill>
              </a:rPr>
              <a:t>:</a:t>
            </a: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200" b="1" dirty="0">
                <a:solidFill>
                  <a:srgbClr val="0070C0"/>
                </a:solidFill>
              </a:rPr>
              <a:t>أنْ يكونَ المخاطَبُ منكراً للخبرِ الذي يرادُ إلقاؤهُ إليه، معتقداً خلافَهُ :</a:t>
            </a:r>
            <a:endParaRPr lang="ar-EG" sz="2200" b="1" dirty="0">
              <a:solidFill>
                <a:srgbClr val="0070C0"/>
              </a:solidFill>
            </a:endParaRPr>
          </a:p>
          <a:p>
            <a:pPr lvl="0"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200" dirty="0">
                <a:solidFill>
                  <a:prstClr val="black"/>
                </a:solidFill>
              </a:rPr>
              <a:t>وفي هذه الحالِ يجبُ تأكيدُ الكلامِ  له بمؤكدٍ أو مؤكدينِ أو أكثرَ ، على حسبِ حالهِ من الإنكارِ ، قوةً وضعفاً ، نحو : </a:t>
            </a:r>
            <a:r>
              <a:rPr lang="ar-SA" sz="2200" b="1" dirty="0">
                <a:solidFill>
                  <a:srgbClr val="7030A0"/>
                </a:solidFill>
              </a:rPr>
              <a:t>إنَّ أخاك قادمٌ – أو إنهُ لقادمٌ – أو واللهِ إنه لقادمٌ </a:t>
            </a:r>
            <a:r>
              <a:rPr lang="ar-EG" sz="2200" b="1" dirty="0">
                <a:solidFill>
                  <a:srgbClr val="7030A0"/>
                </a:solidFill>
              </a:rPr>
              <a:t>.</a:t>
            </a:r>
            <a:endParaRPr lang="en-US" sz="2200" b="1" dirty="0">
              <a:solidFill>
                <a:srgbClr val="7030A0"/>
              </a:solidFill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9548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sz="5400" b="1" dirty="0">
                <a:solidFill>
                  <a:schemeClr val="bg1"/>
                </a:solidFill>
                <a:cs typeface="Arial"/>
              </a:rPr>
              <a:t>التدريبات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SA" sz="2400" b="1" dirty="0">
                <a:solidFill>
                  <a:srgbClr val="0070C0"/>
                </a:solidFill>
                <a:latin typeface="Times New Roman"/>
                <a:ea typeface="Times New Roman"/>
                <a:cs typeface="DTP Naskh"/>
              </a:rPr>
              <a:t>بين الغرض من الأخبار الآتية :</a:t>
            </a:r>
            <a:endParaRPr lang="en-US" sz="16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lvl="0" indent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EG" sz="2600" b="1" dirty="0">
                <a:solidFill>
                  <a:srgbClr val="7030A0"/>
                </a:solidFill>
                <a:ea typeface="Calibri"/>
                <a:cs typeface="Times New Roman"/>
              </a:rPr>
              <a:t>(</a:t>
            </a:r>
            <a:r>
              <a:rPr lang="ar-EG" sz="2600" b="1" dirty="0">
                <a:solidFill>
                  <a:srgbClr val="7030A0"/>
                </a:solidFill>
                <a:ea typeface="Calibri"/>
              </a:rPr>
              <a:t> 1 </a:t>
            </a:r>
            <a:r>
              <a:rPr lang="ar-EG" sz="2600" b="1" dirty="0">
                <a:solidFill>
                  <a:srgbClr val="7030A0"/>
                </a:solidFill>
                <a:ea typeface="Calibri"/>
                <a:cs typeface="Times New Roman"/>
              </a:rPr>
              <a:t>)</a:t>
            </a:r>
            <a:r>
              <a:rPr lang="ar-EG" sz="2600" b="1" dirty="0">
                <a:solidFill>
                  <a:srgbClr val="7030A0"/>
                </a:solidFill>
                <a:ea typeface="Calibri"/>
                <a:cs typeface="Simplified Arabic"/>
              </a:rPr>
              <a:t>  قومى هم قتلوا أميم أخى             فإذا رميتُ يُصيبنى سهمى</a:t>
            </a:r>
            <a:endParaRPr lang="en-US" sz="2200" b="1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lvl="0" indent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EG" sz="2600" b="1" dirty="0">
                <a:solidFill>
                  <a:srgbClr val="7030A0"/>
                </a:solidFill>
                <a:ea typeface="Calibri"/>
                <a:cs typeface="Times New Roman"/>
              </a:rPr>
              <a:t> (</a:t>
            </a:r>
            <a:r>
              <a:rPr lang="ar-EG" sz="2600" b="1" dirty="0">
                <a:solidFill>
                  <a:srgbClr val="7030A0"/>
                </a:solidFill>
                <a:ea typeface="Calibri"/>
              </a:rPr>
              <a:t> 2 </a:t>
            </a:r>
            <a:r>
              <a:rPr lang="ar-EG" sz="2600" b="1" dirty="0">
                <a:solidFill>
                  <a:srgbClr val="7030A0"/>
                </a:solidFill>
                <a:ea typeface="Calibri"/>
                <a:cs typeface="Times New Roman"/>
              </a:rPr>
              <a:t>)</a:t>
            </a:r>
            <a:r>
              <a:rPr lang="ar-EG" sz="2600" b="1" dirty="0">
                <a:solidFill>
                  <a:srgbClr val="7030A0"/>
                </a:solidFill>
                <a:ea typeface="Calibri"/>
                <a:cs typeface="Simplified Arabic"/>
              </a:rPr>
              <a:t>   قد كنت عدتى التى أسطو بها     ويدى إذا استد الزمان وساعدى </a:t>
            </a:r>
            <a:endParaRPr lang="en-US" sz="2200" b="1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lvl="0" indent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EG" sz="2600" b="1" dirty="0">
                <a:solidFill>
                  <a:srgbClr val="7030A0"/>
                </a:solidFill>
                <a:ea typeface="Calibri"/>
                <a:cs typeface="Times New Roman"/>
              </a:rPr>
              <a:t> (</a:t>
            </a:r>
            <a:r>
              <a:rPr lang="ar-EG" sz="2600" b="1" dirty="0">
                <a:solidFill>
                  <a:srgbClr val="7030A0"/>
                </a:solidFill>
                <a:ea typeface="Calibri"/>
              </a:rPr>
              <a:t> 3 </a:t>
            </a:r>
            <a:r>
              <a:rPr lang="ar-EG" sz="2600" b="1" dirty="0">
                <a:solidFill>
                  <a:srgbClr val="7030A0"/>
                </a:solidFill>
                <a:ea typeface="Calibri"/>
                <a:cs typeface="Times New Roman"/>
              </a:rPr>
              <a:t>)</a:t>
            </a:r>
            <a:r>
              <a:rPr lang="ar-EG" sz="2600" b="1" dirty="0">
                <a:solidFill>
                  <a:srgbClr val="7030A0"/>
                </a:solidFill>
                <a:ea typeface="Calibri"/>
                <a:cs typeface="Simplified Arabic"/>
              </a:rPr>
              <a:t>  أبا المسك أرجو نصرًا على العدى   وآمل عزًا يخضب البيض بالدم</a:t>
            </a:r>
            <a:endParaRPr lang="en-US" sz="2200" b="1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lvl="0" indent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EG" sz="2100" b="1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ar-EG" sz="2100" b="1" dirty="0">
                <a:solidFill>
                  <a:prstClr val="black"/>
                </a:solidFill>
                <a:ea typeface="Calibri"/>
              </a:rPr>
              <a:t> 4 </a:t>
            </a:r>
            <a:r>
              <a:rPr lang="ar-EG" sz="2100" b="1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ar-EG" sz="2100" b="1" dirty="0">
                <a:solidFill>
                  <a:prstClr val="black"/>
                </a:solidFill>
                <a:ea typeface="Calibri"/>
                <a:cs typeface="Simplified Arabic"/>
              </a:rPr>
              <a:t> من قول تميم بن جميل إلى المعتصم ، وقد ساء فعله : "قد عظمت الجريرة ، وساء الظن، ولم يبق إلا العفو أو الانتقام، وارجو أن يكون أقربهما منى أليقهما بك".</a:t>
            </a:r>
            <a:endParaRPr lang="en-US" sz="16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EG" sz="2100" b="1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ar-EG" sz="2100" b="1" dirty="0">
                <a:solidFill>
                  <a:prstClr val="black"/>
                </a:solidFill>
                <a:ea typeface="Calibri"/>
              </a:rPr>
              <a:t> 5 </a:t>
            </a:r>
            <a:r>
              <a:rPr lang="ar-EG" sz="2100" b="1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ar-EG" sz="2100" b="1" dirty="0">
                <a:solidFill>
                  <a:prstClr val="black"/>
                </a:solidFill>
                <a:ea typeface="Calibri"/>
                <a:cs typeface="Simplified Arabic"/>
              </a:rPr>
              <a:t> مضى على المصريون زمان كانت تنضى لحضارتهم المطى ، وتزدحم على مواردهم الظماء .</a:t>
            </a:r>
            <a:endParaRPr lang="en-US" sz="16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1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ar-EG" sz="1800" b="1" dirty="0" smtClean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ar-EG" sz="16600" b="1" dirty="0" smtClean="0">
                <a:solidFill>
                  <a:srgbClr val="7030A0"/>
                </a:solidFill>
              </a:rPr>
              <a:t>الخبر</a:t>
            </a:r>
            <a:endParaRPr lang="ar-EG" sz="16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2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الخبر والإنشاء</a:t>
            </a:r>
            <a:endParaRPr lang="ar-EG" sz="6600" b="1" dirty="0">
              <a:solidFill>
                <a:srgbClr val="0070C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ar-EG" sz="5400" b="1" dirty="0" smtClean="0">
              <a:solidFill>
                <a:srgbClr val="7030A0"/>
              </a:solidFill>
              <a:latin typeface="Times New Roman"/>
              <a:ea typeface="Times New Roman"/>
              <a:cs typeface="DTP Naskh"/>
            </a:endParaRPr>
          </a:p>
          <a:p>
            <a:pPr lvl="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ar-EG" b="1" dirty="0">
              <a:solidFill>
                <a:prstClr val="black"/>
              </a:solidFill>
              <a:latin typeface="Times New Roman"/>
              <a:ea typeface="Times New Roman"/>
              <a:cs typeface="DTP Naskh"/>
            </a:endParaRPr>
          </a:p>
          <a:p>
            <a:endParaRPr lang="ar-E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120474"/>
              </p:ext>
            </p:extLst>
          </p:nvPr>
        </p:nvGraphicFramePr>
        <p:xfrm>
          <a:off x="323528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83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الحكم الموجود في الكلام ثلاثة أقسام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3600" dirty="0">
              <a:ea typeface="Calibri"/>
              <a:cs typeface="Arial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467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7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EG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أغراض الخبر وأساليبه</a:t>
            </a:r>
            <a:endParaRPr lang="en-US" sz="4000" b="1" dirty="0">
              <a:solidFill>
                <a:srgbClr val="7030A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5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للخبر غرضان وفق مقتضى الظاهر ، وهما :</a:t>
            </a:r>
            <a:endParaRPr lang="en-US" sz="2400" b="1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EG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03587963"/>
              </p:ext>
            </p:extLst>
          </p:nvPr>
        </p:nvGraphicFramePr>
        <p:xfrm>
          <a:off x="1763688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25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2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للخبر غرضان وفق مقتضى الظاهر ، وهما </a:t>
            </a:r>
            <a:r>
              <a:rPr lang="ar-SA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698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4000" b="1" dirty="0">
                <a:latin typeface="Times New Roman"/>
                <a:ea typeface="Times New Roman"/>
                <a:cs typeface="DTP Naskh"/>
              </a:rPr>
              <a:t>أ ـ فائدة الخبر: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 إفادة المخاطب الحكم الذي تضمنته الجملة أو الكلام ... وهو الأصل في أي خبر يقدمه المتكلم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للمخاطب</a:t>
            </a:r>
            <a:r>
              <a:rPr lang="ar-EG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indent="2698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000" b="1" dirty="0">
                <a:latin typeface="Times New Roman"/>
                <a:ea typeface="Times New Roman"/>
                <a:cs typeface="DTP Naskh"/>
              </a:rPr>
              <a:t>ب ـ لازم الفائدة:</a:t>
            </a:r>
            <a:endParaRPr lang="en-US" sz="2400" dirty="0">
              <a:ea typeface="Calibri"/>
              <a:cs typeface="Arial"/>
            </a:endParaRPr>
          </a:p>
          <a:p>
            <a:pPr indent="26987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 إفادة المخاطب أن المتكلم عالم بالحكم؛ ولهذا فلا يقدم معرفة أو علماً يذكر للمخاطب... فضلاً عن جماليته المتضائلة، مما يدعو إلى إهماله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أحيان</a:t>
            </a:r>
            <a:r>
              <a:rPr lang="ar-EG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ًا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70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b="1" dirty="0">
                <a:solidFill>
                  <a:srgbClr val="0070C0"/>
                </a:solidFill>
                <a:latin typeface="Times New Roman"/>
                <a:ea typeface="Times New Roman"/>
                <a:cs typeface="DTP Naskh"/>
              </a:rPr>
              <a:t>ثانياً ـ الأغراض بخلاف مقتضى الظاهر: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09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68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2698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0070C0"/>
                </a:solidFill>
                <a:latin typeface="Times New Roman"/>
                <a:ea typeface="Times New Roman"/>
                <a:cs typeface="DTP Naskh"/>
                <a:sym typeface="Wingdings"/>
              </a:rPr>
              <a:t></a:t>
            </a:r>
            <a:r>
              <a:rPr lang="en-US" sz="4800" b="1" dirty="0">
                <a:solidFill>
                  <a:srgbClr val="0070C0"/>
                </a:solidFill>
                <a:latin typeface="Times New Roman"/>
                <a:ea typeface="Times New Roman"/>
                <a:cs typeface="DTP Naskh"/>
              </a:rPr>
              <a:t> </a:t>
            </a:r>
            <a:r>
              <a:rPr lang="ar-SA" sz="4800" b="1" dirty="0">
                <a:solidFill>
                  <a:srgbClr val="0070C0"/>
                </a:solidFill>
                <a:latin typeface="Times New Roman"/>
                <a:ea typeface="Times New Roman"/>
                <a:cs typeface="DTP Naskh"/>
              </a:rPr>
              <a:t>الأمر : </a:t>
            </a:r>
            <a:endParaRPr lang="en-US" sz="4800" b="1" dirty="0">
              <a:solidFill>
                <a:srgbClr val="0070C0"/>
              </a:solidFill>
              <a:latin typeface="Times New Roman"/>
              <a:ea typeface="Times New Roman"/>
              <a:cs typeface="DTP Nask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26987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قال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تعالى: </a:t>
            </a:r>
            <a:r>
              <a:rPr lang="ar-EG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«</a:t>
            </a:r>
            <a:r>
              <a:rPr lang="ar-SA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والوالداتُ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يُرضِعْنَ أَولادَهُنَّ حَوْلين كاملين لمَنْ أَراد أَنْ يُتمَّ </a:t>
            </a:r>
            <a:r>
              <a:rPr lang="ar-SA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الرَّضَاعة</a:t>
            </a:r>
            <a:r>
              <a:rPr lang="ar-EG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»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(البقرة 233). والمقصود (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لترضع الوالدات أولادهن حولين كاملين...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 وهذا يدل على أن الكلام لم يخرج بخلاف مقتضى الظاهر... وكذلك قوله تعالى: </a:t>
            </a:r>
            <a:r>
              <a:rPr lang="ar-EG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«</a:t>
            </a:r>
            <a:r>
              <a:rPr lang="ar-SA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والمطلقاتُ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يتربَّصْنَ بأنفسهنَّ ثلاثةَ </a:t>
            </a:r>
            <a:r>
              <a:rPr lang="ar-SA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قُروء</a:t>
            </a:r>
            <a:r>
              <a:rPr lang="ar-EG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»</a:t>
            </a:r>
            <a:r>
              <a:rPr lang="en-US" b="1" dirty="0" smtClean="0">
                <a:solidFill>
                  <a:srgbClr val="000000"/>
                </a:solidFill>
                <a:latin typeface="Simplified Arabic"/>
                <a:ea typeface="Times New Roman"/>
                <a:cs typeface="Arial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(البقرة  228)؛ أي (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فليتربَّصن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) . قال الزمخشري : " وإخراج الأمر في صورة الخبر تأكيد للأمر وإشعار بأنه مما يجب أن يتلقى بالمسارعة إلى امتثاله، فكأنهن امتثلن الأمر بالتربص، فهو يُخبر عنه موجوداً. ونحوه قولهم في الدعاء: (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رحمك الله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)؛ أخرج في صورة الخبر ثقة بالاستجابة كأنما وجدت الرحمة عنها؛ وبناؤه على المبتدأ مما زاده أيضاً فَضْلُ تأكيدٍ.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627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sz="4000" b="1" dirty="0">
                <a:solidFill>
                  <a:schemeClr val="bg1"/>
                </a:solidFill>
                <a:latin typeface="Times New Roman"/>
                <a:ea typeface="Times New Roman"/>
                <a:cs typeface="Simplified Arabic"/>
              </a:rPr>
              <a:t>أضربُ الخبرِ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4128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12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591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مقرر البلاغة العربية</vt:lpstr>
      <vt:lpstr>PowerPoint Presentation</vt:lpstr>
      <vt:lpstr>الخبر والإنشاء</vt:lpstr>
      <vt:lpstr>الحكم الموجود في الكلام ثلاثة أقسام :</vt:lpstr>
      <vt:lpstr>أغراض الخبر وأساليبه</vt:lpstr>
      <vt:lpstr>للخبر غرضان وفق مقتضى الظاهر ، وهما :</vt:lpstr>
      <vt:lpstr>ثانياً ـ الأغراض بخلاف مقتضى الظاهر:</vt:lpstr>
      <vt:lpstr> الأمر : </vt:lpstr>
      <vt:lpstr>أضربُ الخبرِ</vt:lpstr>
      <vt:lpstr>أضربُ الخبرِ</vt:lpstr>
      <vt:lpstr>التدريبات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VISTA CENTER</dc:creator>
  <cp:lastModifiedBy>VISTA CENTER</cp:lastModifiedBy>
  <cp:revision>22</cp:revision>
  <dcterms:created xsi:type="dcterms:W3CDTF">2020-03-30T14:10:12Z</dcterms:created>
  <dcterms:modified xsi:type="dcterms:W3CDTF">2021-01-04T17:59:36Z</dcterms:modified>
</cp:coreProperties>
</file>