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66" r:id="rId4"/>
    <p:sldId id="280" r:id="rId5"/>
    <p:sldId id="264" r:id="rId6"/>
    <p:sldId id="281" r:id="rId7"/>
    <p:sldId id="273" r:id="rId8"/>
    <p:sldId id="276" r:id="rId9"/>
    <p:sldId id="282" r:id="rId10"/>
    <p:sldId id="277"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rHiFNEsP2GVazE82JGamXQ==" hashData="+WjT67QUJr3nAzRg5KB/3dkHFKM="/>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33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A1AE1-DDB3-4455-ABBD-82CB38571954}"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pPr rtl="1"/>
          <a:endParaRPr lang="ar-EG"/>
        </a:p>
      </dgm:t>
    </dgm:pt>
    <dgm:pt modelId="{484E0061-BFB6-4340-9BDD-1D7CE1D9D460}">
      <dgm:prSet phldrT="[Text]">
        <dgm:style>
          <a:lnRef idx="1">
            <a:schemeClr val="accent2"/>
          </a:lnRef>
          <a:fillRef idx="2">
            <a:schemeClr val="accent2"/>
          </a:fillRef>
          <a:effectRef idx="1">
            <a:schemeClr val="accent2"/>
          </a:effectRef>
          <a:fontRef idx="minor">
            <a:schemeClr val="dk1"/>
          </a:fontRef>
        </dgm:style>
      </dgm:prSet>
      <dgm:spPr/>
      <dgm:t>
        <a:bodyPr/>
        <a:lstStyle/>
        <a:p>
          <a:pPr rtl="1"/>
          <a:r>
            <a:rPr lang="ar-EG" dirty="0" smtClean="0"/>
            <a:t>المساواة</a:t>
          </a:r>
          <a:endParaRPr lang="ar-EG" dirty="0"/>
        </a:p>
      </dgm:t>
    </dgm:pt>
    <dgm:pt modelId="{90CC9738-777C-4AFC-8A76-7D4064D7DCB3}" type="parTrans" cxnId="{E1B2BFAD-2CA2-4255-B4ED-EF442CE5092A}">
      <dgm:prSet/>
      <dgm:spPr/>
      <dgm:t>
        <a:bodyPr/>
        <a:lstStyle/>
        <a:p>
          <a:pPr rtl="1"/>
          <a:endParaRPr lang="ar-EG"/>
        </a:p>
      </dgm:t>
    </dgm:pt>
    <dgm:pt modelId="{547EE60B-4591-487B-B3FA-35FB6D2CD099}" type="sibTrans" cxnId="{E1B2BFAD-2CA2-4255-B4ED-EF442CE5092A}">
      <dgm:prSet>
        <dgm:style>
          <a:lnRef idx="1">
            <a:schemeClr val="accent2"/>
          </a:lnRef>
          <a:fillRef idx="3">
            <a:schemeClr val="accent2"/>
          </a:fillRef>
          <a:effectRef idx="2">
            <a:schemeClr val="accent2"/>
          </a:effectRef>
          <a:fontRef idx="minor">
            <a:schemeClr val="lt1"/>
          </a:fontRef>
        </dgm:style>
      </dgm:prSet>
      <dgm:spPr/>
      <dgm:t>
        <a:bodyPr/>
        <a:lstStyle/>
        <a:p>
          <a:pPr rtl="1"/>
          <a:endParaRPr lang="ar-EG"/>
        </a:p>
      </dgm:t>
    </dgm:pt>
    <dgm:pt modelId="{B0943973-829A-4C27-8921-A60C607FED05}">
      <dgm:prSet phldrT="[Text]">
        <dgm:style>
          <a:lnRef idx="1">
            <a:schemeClr val="dk1"/>
          </a:lnRef>
          <a:fillRef idx="2">
            <a:schemeClr val="dk1"/>
          </a:fillRef>
          <a:effectRef idx="1">
            <a:schemeClr val="dk1"/>
          </a:effectRef>
          <a:fontRef idx="minor">
            <a:schemeClr val="dk1"/>
          </a:fontRef>
        </dgm:style>
      </dgm:prSet>
      <dgm:spPr/>
      <dgm:t>
        <a:bodyPr/>
        <a:lstStyle/>
        <a:p>
          <a:pPr rtl="1"/>
          <a:r>
            <a:rPr lang="ar-EG" dirty="0" smtClean="0"/>
            <a:t>إذا جاء التعبير على قدر المعنى</a:t>
          </a:r>
          <a:endParaRPr lang="ar-EG" dirty="0"/>
        </a:p>
      </dgm:t>
    </dgm:pt>
    <dgm:pt modelId="{52C93EA1-9EF5-41D0-9FF6-886AC99D4B28}" type="parTrans" cxnId="{FD8B22CF-883C-46FC-8C8D-137E38CCCCF4}">
      <dgm:prSet/>
      <dgm:spPr/>
      <dgm:t>
        <a:bodyPr/>
        <a:lstStyle/>
        <a:p>
          <a:pPr rtl="1"/>
          <a:endParaRPr lang="ar-EG"/>
        </a:p>
      </dgm:t>
    </dgm:pt>
    <dgm:pt modelId="{51B36450-8F2D-4F49-8BC1-38E1DC6786DC}" type="sibTrans" cxnId="{FD8B22CF-883C-46FC-8C8D-137E38CCCCF4}">
      <dgm:prSet/>
      <dgm:spPr/>
      <dgm:t>
        <a:bodyPr/>
        <a:lstStyle/>
        <a:p>
          <a:pPr rtl="1"/>
          <a:endParaRPr lang="ar-EG"/>
        </a:p>
      </dgm:t>
    </dgm:pt>
    <dgm:pt modelId="{4601FB3C-C660-4DBA-8DAE-E783E194006C}">
      <dgm:prSet phldrT="[Text]">
        <dgm:style>
          <a:lnRef idx="1">
            <a:schemeClr val="dk1"/>
          </a:lnRef>
          <a:fillRef idx="2">
            <a:schemeClr val="dk1"/>
          </a:fillRef>
          <a:effectRef idx="1">
            <a:schemeClr val="dk1"/>
          </a:effectRef>
          <a:fontRef idx="minor">
            <a:schemeClr val="dk1"/>
          </a:fontRef>
        </dgm:style>
      </dgm:prSet>
      <dgm:spPr/>
      <dgm:t>
        <a:bodyPr/>
        <a:lstStyle/>
        <a:p>
          <a:pPr rtl="1"/>
          <a:r>
            <a:rPr lang="ar-EG" dirty="0" smtClean="0"/>
            <a:t>بحيث يكون اللفظ مساويا لذلك المعنى</a:t>
          </a:r>
          <a:endParaRPr lang="ar-EG" dirty="0"/>
        </a:p>
      </dgm:t>
    </dgm:pt>
    <dgm:pt modelId="{55278341-EAC8-4B17-9D87-4398E3E2E683}" type="parTrans" cxnId="{3F731EF0-E026-4C51-8AAF-B54059FDBD25}">
      <dgm:prSet/>
      <dgm:spPr/>
      <dgm:t>
        <a:bodyPr/>
        <a:lstStyle/>
        <a:p>
          <a:pPr rtl="1"/>
          <a:endParaRPr lang="ar-EG"/>
        </a:p>
      </dgm:t>
    </dgm:pt>
    <dgm:pt modelId="{4D078EF6-189F-4874-8970-C8CF26D748AE}" type="sibTrans" cxnId="{3F731EF0-E026-4C51-8AAF-B54059FDBD25}">
      <dgm:prSet/>
      <dgm:spPr/>
      <dgm:t>
        <a:bodyPr/>
        <a:lstStyle/>
        <a:p>
          <a:pPr rtl="1"/>
          <a:endParaRPr lang="ar-EG"/>
        </a:p>
      </dgm:t>
    </dgm:pt>
    <dgm:pt modelId="{BA7AA9EB-7630-4559-AD5B-26955AF27CF2}">
      <dgm:prSet phldrT="[Text]">
        <dgm:style>
          <a:lnRef idx="1">
            <a:schemeClr val="accent6"/>
          </a:lnRef>
          <a:fillRef idx="2">
            <a:schemeClr val="accent6"/>
          </a:fillRef>
          <a:effectRef idx="1">
            <a:schemeClr val="accent6"/>
          </a:effectRef>
          <a:fontRef idx="minor">
            <a:schemeClr val="dk1"/>
          </a:fontRef>
        </dgm:style>
      </dgm:prSet>
      <dgm:spPr/>
      <dgm:t>
        <a:bodyPr/>
        <a:lstStyle/>
        <a:p>
          <a:pPr rtl="1"/>
          <a:r>
            <a:rPr lang="ar-EG" dirty="0" smtClean="0"/>
            <a:t>الإطناب</a:t>
          </a:r>
          <a:endParaRPr lang="ar-EG" dirty="0"/>
        </a:p>
      </dgm:t>
    </dgm:pt>
    <dgm:pt modelId="{967EBB49-D993-41AC-8F40-C84201CED84B}" type="parTrans" cxnId="{997D9979-7F4D-4449-B7EF-B3C6D56B96BC}">
      <dgm:prSet/>
      <dgm:spPr/>
      <dgm:t>
        <a:bodyPr/>
        <a:lstStyle/>
        <a:p>
          <a:pPr rtl="1"/>
          <a:endParaRPr lang="ar-EG"/>
        </a:p>
      </dgm:t>
    </dgm:pt>
    <dgm:pt modelId="{B4677108-9C42-47B2-B254-95B4A2BBECFB}" type="sibTrans" cxnId="{997D9979-7F4D-4449-B7EF-B3C6D56B96BC}">
      <dgm:prSet>
        <dgm:style>
          <a:lnRef idx="1">
            <a:schemeClr val="accent6"/>
          </a:lnRef>
          <a:fillRef idx="3">
            <a:schemeClr val="accent6"/>
          </a:fillRef>
          <a:effectRef idx="2">
            <a:schemeClr val="accent6"/>
          </a:effectRef>
          <a:fontRef idx="minor">
            <a:schemeClr val="lt1"/>
          </a:fontRef>
        </dgm:style>
      </dgm:prSet>
      <dgm:spPr/>
      <dgm:t>
        <a:bodyPr/>
        <a:lstStyle/>
        <a:p>
          <a:pPr rtl="1"/>
          <a:endParaRPr lang="ar-EG"/>
        </a:p>
      </dgm:t>
    </dgm:pt>
    <dgm:pt modelId="{A91E08BC-4885-47C8-92B1-7802AA67974C}">
      <dgm:prSet phldrT="[Text]">
        <dgm:style>
          <a:lnRef idx="1">
            <a:schemeClr val="accent2"/>
          </a:lnRef>
          <a:fillRef idx="2">
            <a:schemeClr val="accent2"/>
          </a:fillRef>
          <a:effectRef idx="1">
            <a:schemeClr val="accent2"/>
          </a:effectRef>
          <a:fontRef idx="minor">
            <a:schemeClr val="dk1"/>
          </a:fontRef>
        </dgm:style>
      </dgm:prSet>
      <dgm:spPr/>
      <dgm:t>
        <a:bodyPr/>
        <a:lstStyle/>
        <a:p>
          <a:pPr rtl="1"/>
          <a:r>
            <a:rPr lang="ar-EG" dirty="0" smtClean="0"/>
            <a:t>إذا زاد التعبير على قدر المعنى</a:t>
          </a:r>
          <a:endParaRPr lang="ar-EG" dirty="0"/>
        </a:p>
      </dgm:t>
    </dgm:pt>
    <dgm:pt modelId="{81825D92-0508-4578-91DD-E69FA2D1901B}" type="parTrans" cxnId="{35305B15-38DD-4BC6-97AF-67EF59161F48}">
      <dgm:prSet/>
      <dgm:spPr/>
      <dgm:t>
        <a:bodyPr/>
        <a:lstStyle/>
        <a:p>
          <a:pPr rtl="1"/>
          <a:endParaRPr lang="ar-EG"/>
        </a:p>
      </dgm:t>
    </dgm:pt>
    <dgm:pt modelId="{46FE9A0E-E97C-40A6-9C34-BA36498C04BE}" type="sibTrans" cxnId="{35305B15-38DD-4BC6-97AF-67EF59161F48}">
      <dgm:prSet/>
      <dgm:spPr/>
      <dgm:t>
        <a:bodyPr/>
        <a:lstStyle/>
        <a:p>
          <a:pPr rtl="1"/>
          <a:endParaRPr lang="ar-EG"/>
        </a:p>
      </dgm:t>
    </dgm:pt>
    <dgm:pt modelId="{BF933563-547D-4C7F-A7AA-29995A003241}">
      <dgm:prSet phldrT="[Text]">
        <dgm:style>
          <a:lnRef idx="1">
            <a:schemeClr val="accent2"/>
          </a:lnRef>
          <a:fillRef idx="2">
            <a:schemeClr val="accent2"/>
          </a:fillRef>
          <a:effectRef idx="1">
            <a:schemeClr val="accent2"/>
          </a:effectRef>
          <a:fontRef idx="minor">
            <a:schemeClr val="dk1"/>
          </a:fontRef>
        </dgm:style>
      </dgm:prSet>
      <dgm:spPr/>
      <dgm:t>
        <a:bodyPr/>
        <a:lstStyle/>
        <a:p>
          <a:pPr rtl="1"/>
          <a:r>
            <a:rPr lang="ar-EG" dirty="0" smtClean="0"/>
            <a:t>لفائدة</a:t>
          </a:r>
          <a:endParaRPr lang="ar-EG" dirty="0"/>
        </a:p>
      </dgm:t>
    </dgm:pt>
    <dgm:pt modelId="{16B2BEB7-483C-4558-B3ED-C11E15A95BC3}" type="parTrans" cxnId="{208CC630-3DA2-4299-B054-C3D271DA5E50}">
      <dgm:prSet/>
      <dgm:spPr/>
      <dgm:t>
        <a:bodyPr/>
        <a:lstStyle/>
        <a:p>
          <a:pPr rtl="1"/>
          <a:endParaRPr lang="ar-EG"/>
        </a:p>
      </dgm:t>
    </dgm:pt>
    <dgm:pt modelId="{0B09E0AE-969F-4257-9D54-36498376ED5B}" type="sibTrans" cxnId="{208CC630-3DA2-4299-B054-C3D271DA5E50}">
      <dgm:prSet/>
      <dgm:spPr/>
      <dgm:t>
        <a:bodyPr/>
        <a:lstStyle/>
        <a:p>
          <a:pPr rtl="1"/>
          <a:endParaRPr lang="ar-EG"/>
        </a:p>
      </dgm:t>
    </dgm:pt>
    <dgm:pt modelId="{B647B34B-EFB0-43C6-A0AA-1AD979B53F37}">
      <dgm:prSet phldrT="[Text]">
        <dgm:style>
          <a:lnRef idx="1">
            <a:schemeClr val="accent5"/>
          </a:lnRef>
          <a:fillRef idx="2">
            <a:schemeClr val="accent5"/>
          </a:fillRef>
          <a:effectRef idx="1">
            <a:schemeClr val="accent5"/>
          </a:effectRef>
          <a:fontRef idx="minor">
            <a:schemeClr val="dk1"/>
          </a:fontRef>
        </dgm:style>
      </dgm:prSet>
      <dgm:spPr/>
      <dgm:t>
        <a:bodyPr/>
        <a:lstStyle/>
        <a:p>
          <a:pPr rtl="1"/>
          <a:r>
            <a:rPr lang="ar-EG" dirty="0" smtClean="0"/>
            <a:t>الإيجاز</a:t>
          </a:r>
          <a:endParaRPr lang="ar-EG" dirty="0"/>
        </a:p>
      </dgm:t>
    </dgm:pt>
    <dgm:pt modelId="{82063345-DDF8-4C5B-BD8E-D8FE0C7373E1}" type="parTrans" cxnId="{CC93D64A-ED91-4D69-88D5-8C0CE89D2BBB}">
      <dgm:prSet/>
      <dgm:spPr/>
      <dgm:t>
        <a:bodyPr/>
        <a:lstStyle/>
        <a:p>
          <a:pPr rtl="1"/>
          <a:endParaRPr lang="ar-EG"/>
        </a:p>
      </dgm:t>
    </dgm:pt>
    <dgm:pt modelId="{447744CC-EDD7-4925-8DC6-C4F45F2C415D}" type="sibTrans" cxnId="{CC93D64A-ED91-4D69-88D5-8C0CE89D2BBB}">
      <dgm:prSet/>
      <dgm:spPr/>
      <dgm:t>
        <a:bodyPr/>
        <a:lstStyle/>
        <a:p>
          <a:pPr rtl="1"/>
          <a:endParaRPr lang="ar-EG"/>
        </a:p>
      </dgm:t>
    </dgm:pt>
    <dgm:pt modelId="{052A920E-F7C2-495D-A0CC-BCCEF0153C29}">
      <dgm:prSet phldrT="[Text]">
        <dgm:style>
          <a:lnRef idx="1">
            <a:schemeClr val="accent6"/>
          </a:lnRef>
          <a:fillRef idx="2">
            <a:schemeClr val="accent6"/>
          </a:fillRef>
          <a:effectRef idx="1">
            <a:schemeClr val="accent6"/>
          </a:effectRef>
          <a:fontRef idx="minor">
            <a:schemeClr val="dk1"/>
          </a:fontRef>
        </dgm:style>
      </dgm:prSet>
      <dgm:spPr/>
      <dgm:t>
        <a:bodyPr/>
        <a:lstStyle/>
        <a:p>
          <a:pPr rtl="1"/>
          <a:r>
            <a:rPr lang="ar-EG" dirty="0" smtClean="0"/>
            <a:t>إذا نقص التعبير</a:t>
          </a:r>
          <a:endParaRPr lang="ar-EG" dirty="0"/>
        </a:p>
      </dgm:t>
    </dgm:pt>
    <dgm:pt modelId="{4BB05836-2326-471C-BD0C-9D8A0C3558BF}" type="parTrans" cxnId="{BA0E88AA-EA80-4CD7-85DC-81739F3230AF}">
      <dgm:prSet/>
      <dgm:spPr/>
      <dgm:t>
        <a:bodyPr/>
        <a:lstStyle/>
        <a:p>
          <a:pPr rtl="1"/>
          <a:endParaRPr lang="ar-EG"/>
        </a:p>
      </dgm:t>
    </dgm:pt>
    <dgm:pt modelId="{6EA36F83-EE85-443D-8FD5-C1E789DD035A}" type="sibTrans" cxnId="{BA0E88AA-EA80-4CD7-85DC-81739F3230AF}">
      <dgm:prSet/>
      <dgm:spPr/>
      <dgm:t>
        <a:bodyPr/>
        <a:lstStyle/>
        <a:p>
          <a:pPr rtl="1"/>
          <a:endParaRPr lang="ar-EG"/>
        </a:p>
      </dgm:t>
    </dgm:pt>
    <dgm:pt modelId="{8D6153A4-1370-40DB-8D61-7E797D950D4B}">
      <dgm:prSet phldrT="[Text]">
        <dgm:style>
          <a:lnRef idx="1">
            <a:schemeClr val="accent6"/>
          </a:lnRef>
          <a:fillRef idx="2">
            <a:schemeClr val="accent6"/>
          </a:fillRef>
          <a:effectRef idx="1">
            <a:schemeClr val="accent6"/>
          </a:effectRef>
          <a:fontRef idx="minor">
            <a:schemeClr val="dk1"/>
          </a:fontRef>
        </dgm:style>
      </dgm:prSet>
      <dgm:spPr/>
      <dgm:t>
        <a:bodyPr/>
        <a:lstStyle/>
        <a:p>
          <a:pPr rtl="1"/>
          <a:r>
            <a:rPr lang="ar-EG" dirty="0" smtClean="0"/>
            <a:t>على قدر المعنى</a:t>
          </a:r>
          <a:endParaRPr lang="ar-EG" dirty="0"/>
        </a:p>
      </dgm:t>
    </dgm:pt>
    <dgm:pt modelId="{999A2AF9-1119-47FC-BC0D-72E4E8913488}" type="parTrans" cxnId="{B67A9E19-0D4D-4FBA-9240-FDD91F1860D0}">
      <dgm:prSet/>
      <dgm:spPr/>
      <dgm:t>
        <a:bodyPr/>
        <a:lstStyle/>
        <a:p>
          <a:pPr rtl="1"/>
          <a:endParaRPr lang="ar-EG"/>
        </a:p>
      </dgm:t>
    </dgm:pt>
    <dgm:pt modelId="{3B5C037E-4D87-4CB6-BF1B-577C26F8632B}" type="sibTrans" cxnId="{B67A9E19-0D4D-4FBA-9240-FDD91F1860D0}">
      <dgm:prSet/>
      <dgm:spPr/>
      <dgm:t>
        <a:bodyPr/>
        <a:lstStyle/>
        <a:p>
          <a:pPr rtl="1"/>
          <a:endParaRPr lang="ar-EG"/>
        </a:p>
      </dgm:t>
    </dgm:pt>
    <dgm:pt modelId="{5793BE28-1843-4B1C-8695-F0B0CEBF3791}">
      <dgm:prSet phldrT="[Text]">
        <dgm:style>
          <a:lnRef idx="1">
            <a:schemeClr val="accent6"/>
          </a:lnRef>
          <a:fillRef idx="2">
            <a:schemeClr val="accent6"/>
          </a:fillRef>
          <a:effectRef idx="1">
            <a:schemeClr val="accent6"/>
          </a:effectRef>
          <a:fontRef idx="minor">
            <a:schemeClr val="dk1"/>
          </a:fontRef>
        </dgm:style>
      </dgm:prSet>
      <dgm:spPr/>
      <dgm:t>
        <a:bodyPr/>
        <a:lstStyle/>
        <a:p>
          <a:pPr rtl="1"/>
          <a:r>
            <a:rPr lang="ar-EG" dirty="0" smtClean="0"/>
            <a:t>الكثير</a:t>
          </a:r>
          <a:endParaRPr lang="ar-EG" dirty="0"/>
        </a:p>
      </dgm:t>
    </dgm:pt>
    <dgm:pt modelId="{B5F0D4BA-6D1B-419A-877A-2B6C005941BC}" type="parTrans" cxnId="{0ECBE5C8-C3DE-477F-BE6B-41AB4C79AEC4}">
      <dgm:prSet/>
      <dgm:spPr/>
      <dgm:t>
        <a:bodyPr/>
        <a:lstStyle/>
        <a:p>
          <a:pPr rtl="1"/>
          <a:endParaRPr lang="ar-EG"/>
        </a:p>
      </dgm:t>
    </dgm:pt>
    <dgm:pt modelId="{B2CEFEB3-DF59-4A08-9939-772F2AACC669}" type="sibTrans" cxnId="{0ECBE5C8-C3DE-477F-BE6B-41AB4C79AEC4}">
      <dgm:prSet/>
      <dgm:spPr/>
      <dgm:t>
        <a:bodyPr/>
        <a:lstStyle/>
        <a:p>
          <a:pPr rtl="1"/>
          <a:endParaRPr lang="ar-EG"/>
        </a:p>
      </dgm:t>
    </dgm:pt>
    <dgm:pt modelId="{7E98B2D7-53CC-4DF3-8B09-F8D40F948D11}" type="pres">
      <dgm:prSet presAssocID="{0D1A1AE1-DDB3-4455-ABBD-82CB38571954}" presName="Name0" presStyleCnt="0">
        <dgm:presLayoutVars>
          <dgm:dir/>
          <dgm:animLvl val="lvl"/>
          <dgm:resizeHandles val="exact"/>
        </dgm:presLayoutVars>
      </dgm:prSet>
      <dgm:spPr/>
      <dgm:t>
        <a:bodyPr/>
        <a:lstStyle/>
        <a:p>
          <a:pPr rtl="1"/>
          <a:endParaRPr lang="ar-EG"/>
        </a:p>
      </dgm:t>
    </dgm:pt>
    <dgm:pt modelId="{B8E492F8-D1AE-4DE1-8B86-D8DEF356C8EA}" type="pres">
      <dgm:prSet presAssocID="{0D1A1AE1-DDB3-4455-ABBD-82CB38571954}" presName="tSp" presStyleCnt="0"/>
      <dgm:spPr/>
    </dgm:pt>
    <dgm:pt modelId="{1B21C5A7-2769-4854-8039-5EA974176BD3}" type="pres">
      <dgm:prSet presAssocID="{0D1A1AE1-DDB3-4455-ABBD-82CB38571954}" presName="bSp" presStyleCnt="0"/>
      <dgm:spPr/>
    </dgm:pt>
    <dgm:pt modelId="{9876C8EC-7380-4F8B-9D07-ED0C1B62C839}" type="pres">
      <dgm:prSet presAssocID="{0D1A1AE1-DDB3-4455-ABBD-82CB38571954}" presName="process" presStyleCnt="0"/>
      <dgm:spPr/>
    </dgm:pt>
    <dgm:pt modelId="{B9CE6688-6261-42BE-B93B-68F77D21B7F7}" type="pres">
      <dgm:prSet presAssocID="{484E0061-BFB6-4340-9BDD-1D7CE1D9D460}" presName="composite1" presStyleCnt="0"/>
      <dgm:spPr/>
    </dgm:pt>
    <dgm:pt modelId="{89F2A9D1-6EF7-4534-9310-44E76541F9AB}" type="pres">
      <dgm:prSet presAssocID="{484E0061-BFB6-4340-9BDD-1D7CE1D9D460}" presName="dummyNode1" presStyleLbl="node1" presStyleIdx="0" presStyleCnt="3"/>
      <dgm:spPr/>
    </dgm:pt>
    <dgm:pt modelId="{E4DC7408-8F8C-4B85-8ED8-4D4CBAEBA700}" type="pres">
      <dgm:prSet presAssocID="{484E0061-BFB6-4340-9BDD-1D7CE1D9D460}" presName="childNode1" presStyleLbl="bgAcc1" presStyleIdx="0" presStyleCnt="3">
        <dgm:presLayoutVars>
          <dgm:bulletEnabled val="1"/>
        </dgm:presLayoutVars>
      </dgm:prSet>
      <dgm:spPr/>
      <dgm:t>
        <a:bodyPr/>
        <a:lstStyle/>
        <a:p>
          <a:pPr rtl="1"/>
          <a:endParaRPr lang="ar-EG"/>
        </a:p>
      </dgm:t>
    </dgm:pt>
    <dgm:pt modelId="{DE8DCE54-5276-49D9-83E1-EBD859E8D474}" type="pres">
      <dgm:prSet presAssocID="{484E0061-BFB6-4340-9BDD-1D7CE1D9D460}" presName="childNode1tx" presStyleLbl="bgAcc1" presStyleIdx="0" presStyleCnt="3">
        <dgm:presLayoutVars>
          <dgm:bulletEnabled val="1"/>
        </dgm:presLayoutVars>
      </dgm:prSet>
      <dgm:spPr/>
      <dgm:t>
        <a:bodyPr/>
        <a:lstStyle/>
        <a:p>
          <a:pPr rtl="1"/>
          <a:endParaRPr lang="ar-EG"/>
        </a:p>
      </dgm:t>
    </dgm:pt>
    <dgm:pt modelId="{13F3DEE4-D4A5-47F9-AEE9-2DB58DAC4F1F}" type="pres">
      <dgm:prSet presAssocID="{484E0061-BFB6-4340-9BDD-1D7CE1D9D460}" presName="parentNode1" presStyleLbl="node1" presStyleIdx="0" presStyleCnt="3">
        <dgm:presLayoutVars>
          <dgm:chMax val="1"/>
          <dgm:bulletEnabled val="1"/>
        </dgm:presLayoutVars>
      </dgm:prSet>
      <dgm:spPr/>
      <dgm:t>
        <a:bodyPr/>
        <a:lstStyle/>
        <a:p>
          <a:pPr rtl="1"/>
          <a:endParaRPr lang="ar-EG"/>
        </a:p>
      </dgm:t>
    </dgm:pt>
    <dgm:pt modelId="{FF297A96-29D0-48E2-8313-2AED28F2DFA8}" type="pres">
      <dgm:prSet presAssocID="{484E0061-BFB6-4340-9BDD-1D7CE1D9D460}" presName="connSite1" presStyleCnt="0"/>
      <dgm:spPr/>
    </dgm:pt>
    <dgm:pt modelId="{FB6C7787-8939-44BD-B9FD-63A03A66EB30}" type="pres">
      <dgm:prSet presAssocID="{547EE60B-4591-487B-B3FA-35FB6D2CD099}" presName="Name9" presStyleLbl="sibTrans2D1" presStyleIdx="0" presStyleCnt="2"/>
      <dgm:spPr/>
      <dgm:t>
        <a:bodyPr/>
        <a:lstStyle/>
        <a:p>
          <a:pPr rtl="1"/>
          <a:endParaRPr lang="ar-EG"/>
        </a:p>
      </dgm:t>
    </dgm:pt>
    <dgm:pt modelId="{95C19017-F6ED-4430-AAB8-0B1C4489485D}" type="pres">
      <dgm:prSet presAssocID="{BA7AA9EB-7630-4559-AD5B-26955AF27CF2}" presName="composite2" presStyleCnt="0"/>
      <dgm:spPr/>
    </dgm:pt>
    <dgm:pt modelId="{F789B7E3-71CF-4C9B-939E-C0C53E2FA3B1}" type="pres">
      <dgm:prSet presAssocID="{BA7AA9EB-7630-4559-AD5B-26955AF27CF2}" presName="dummyNode2" presStyleLbl="node1" presStyleIdx="0" presStyleCnt="3"/>
      <dgm:spPr/>
    </dgm:pt>
    <dgm:pt modelId="{93B57D6C-C9CA-4B8E-B199-6C508C75A9AA}" type="pres">
      <dgm:prSet presAssocID="{BA7AA9EB-7630-4559-AD5B-26955AF27CF2}" presName="childNode2" presStyleLbl="bgAcc1" presStyleIdx="1" presStyleCnt="3">
        <dgm:presLayoutVars>
          <dgm:bulletEnabled val="1"/>
        </dgm:presLayoutVars>
      </dgm:prSet>
      <dgm:spPr/>
      <dgm:t>
        <a:bodyPr/>
        <a:lstStyle/>
        <a:p>
          <a:pPr rtl="1"/>
          <a:endParaRPr lang="ar-EG"/>
        </a:p>
      </dgm:t>
    </dgm:pt>
    <dgm:pt modelId="{0376ACB8-7017-4E34-9B20-B7BC5709084C}" type="pres">
      <dgm:prSet presAssocID="{BA7AA9EB-7630-4559-AD5B-26955AF27CF2}" presName="childNode2tx" presStyleLbl="bgAcc1" presStyleIdx="1" presStyleCnt="3">
        <dgm:presLayoutVars>
          <dgm:bulletEnabled val="1"/>
        </dgm:presLayoutVars>
      </dgm:prSet>
      <dgm:spPr/>
      <dgm:t>
        <a:bodyPr/>
        <a:lstStyle/>
        <a:p>
          <a:pPr rtl="1"/>
          <a:endParaRPr lang="ar-EG"/>
        </a:p>
      </dgm:t>
    </dgm:pt>
    <dgm:pt modelId="{58A258FF-58DC-4DFE-B887-586B5187077B}" type="pres">
      <dgm:prSet presAssocID="{BA7AA9EB-7630-4559-AD5B-26955AF27CF2}" presName="parentNode2" presStyleLbl="node1" presStyleIdx="1" presStyleCnt="3">
        <dgm:presLayoutVars>
          <dgm:chMax val="0"/>
          <dgm:bulletEnabled val="1"/>
        </dgm:presLayoutVars>
      </dgm:prSet>
      <dgm:spPr/>
      <dgm:t>
        <a:bodyPr/>
        <a:lstStyle/>
        <a:p>
          <a:pPr rtl="1"/>
          <a:endParaRPr lang="ar-EG"/>
        </a:p>
      </dgm:t>
    </dgm:pt>
    <dgm:pt modelId="{B3740BF5-E377-4D9D-BC7B-251242FDB0A1}" type="pres">
      <dgm:prSet presAssocID="{BA7AA9EB-7630-4559-AD5B-26955AF27CF2}" presName="connSite2" presStyleCnt="0"/>
      <dgm:spPr/>
    </dgm:pt>
    <dgm:pt modelId="{353B2398-B267-4C08-B553-11A2B34B89DF}" type="pres">
      <dgm:prSet presAssocID="{B4677108-9C42-47B2-B254-95B4A2BBECFB}" presName="Name18" presStyleLbl="sibTrans2D1" presStyleIdx="1" presStyleCnt="2"/>
      <dgm:spPr/>
      <dgm:t>
        <a:bodyPr/>
        <a:lstStyle/>
        <a:p>
          <a:pPr rtl="1"/>
          <a:endParaRPr lang="ar-EG"/>
        </a:p>
      </dgm:t>
    </dgm:pt>
    <dgm:pt modelId="{CF836E76-DAE1-4AA8-A5CE-648289B5AFF8}" type="pres">
      <dgm:prSet presAssocID="{B647B34B-EFB0-43C6-A0AA-1AD979B53F37}" presName="composite1" presStyleCnt="0"/>
      <dgm:spPr/>
    </dgm:pt>
    <dgm:pt modelId="{51B1661C-D415-4734-87BA-C3758E7A49BE}" type="pres">
      <dgm:prSet presAssocID="{B647B34B-EFB0-43C6-A0AA-1AD979B53F37}" presName="dummyNode1" presStyleLbl="node1" presStyleIdx="1" presStyleCnt="3"/>
      <dgm:spPr/>
    </dgm:pt>
    <dgm:pt modelId="{D03E27CC-6FA1-424E-AD37-F574701FD9BD}" type="pres">
      <dgm:prSet presAssocID="{B647B34B-EFB0-43C6-A0AA-1AD979B53F37}" presName="childNode1" presStyleLbl="bgAcc1" presStyleIdx="2" presStyleCnt="3">
        <dgm:presLayoutVars>
          <dgm:bulletEnabled val="1"/>
        </dgm:presLayoutVars>
      </dgm:prSet>
      <dgm:spPr/>
      <dgm:t>
        <a:bodyPr/>
        <a:lstStyle/>
        <a:p>
          <a:pPr rtl="1"/>
          <a:endParaRPr lang="ar-EG"/>
        </a:p>
      </dgm:t>
    </dgm:pt>
    <dgm:pt modelId="{9F868D5B-CFAD-4D56-A9E2-291A14633A29}" type="pres">
      <dgm:prSet presAssocID="{B647B34B-EFB0-43C6-A0AA-1AD979B53F37}" presName="childNode1tx" presStyleLbl="bgAcc1" presStyleIdx="2" presStyleCnt="3">
        <dgm:presLayoutVars>
          <dgm:bulletEnabled val="1"/>
        </dgm:presLayoutVars>
      </dgm:prSet>
      <dgm:spPr/>
      <dgm:t>
        <a:bodyPr/>
        <a:lstStyle/>
        <a:p>
          <a:pPr rtl="1"/>
          <a:endParaRPr lang="ar-EG"/>
        </a:p>
      </dgm:t>
    </dgm:pt>
    <dgm:pt modelId="{52C9CCF9-4DA4-49F9-9CBA-EB2106B27284}" type="pres">
      <dgm:prSet presAssocID="{B647B34B-EFB0-43C6-A0AA-1AD979B53F37}" presName="parentNode1" presStyleLbl="node1" presStyleIdx="2" presStyleCnt="3">
        <dgm:presLayoutVars>
          <dgm:chMax val="1"/>
          <dgm:bulletEnabled val="1"/>
        </dgm:presLayoutVars>
      </dgm:prSet>
      <dgm:spPr/>
      <dgm:t>
        <a:bodyPr/>
        <a:lstStyle/>
        <a:p>
          <a:pPr rtl="1"/>
          <a:endParaRPr lang="ar-EG"/>
        </a:p>
      </dgm:t>
    </dgm:pt>
    <dgm:pt modelId="{6B7E7066-A3CF-4FAF-A77B-A86D37C271DD}" type="pres">
      <dgm:prSet presAssocID="{B647B34B-EFB0-43C6-A0AA-1AD979B53F37}" presName="connSite1" presStyleCnt="0"/>
      <dgm:spPr/>
    </dgm:pt>
  </dgm:ptLst>
  <dgm:cxnLst>
    <dgm:cxn modelId="{5F90171E-27AC-4525-9CDC-EE687CE00231}" type="presOf" srcId="{BF933563-547D-4C7F-A7AA-29995A003241}" destId="{0376ACB8-7017-4E34-9B20-B7BC5709084C}" srcOrd="1" destOrd="1" presId="urn:microsoft.com/office/officeart/2005/8/layout/hProcess4"/>
    <dgm:cxn modelId="{FD8B22CF-883C-46FC-8C8D-137E38CCCCF4}" srcId="{484E0061-BFB6-4340-9BDD-1D7CE1D9D460}" destId="{B0943973-829A-4C27-8921-A60C607FED05}" srcOrd="0" destOrd="0" parTransId="{52C93EA1-9EF5-41D0-9FF6-886AC99D4B28}" sibTransId="{51B36450-8F2D-4F49-8BC1-38E1DC6786DC}"/>
    <dgm:cxn modelId="{C612BA00-6365-46BA-8F03-FC012DDF615A}" type="presOf" srcId="{052A920E-F7C2-495D-A0CC-BCCEF0153C29}" destId="{9F868D5B-CFAD-4D56-A9E2-291A14633A29}" srcOrd="1" destOrd="0" presId="urn:microsoft.com/office/officeart/2005/8/layout/hProcess4"/>
    <dgm:cxn modelId="{0C8BAFB3-54EC-451F-9147-4CF6D28E7534}" type="presOf" srcId="{052A920E-F7C2-495D-A0CC-BCCEF0153C29}" destId="{D03E27CC-6FA1-424E-AD37-F574701FD9BD}" srcOrd="0" destOrd="0" presId="urn:microsoft.com/office/officeart/2005/8/layout/hProcess4"/>
    <dgm:cxn modelId="{25200E09-51E4-4EF2-B5EF-1AE5B2F8709E}" type="presOf" srcId="{B647B34B-EFB0-43C6-A0AA-1AD979B53F37}" destId="{52C9CCF9-4DA4-49F9-9CBA-EB2106B27284}" srcOrd="0" destOrd="0" presId="urn:microsoft.com/office/officeart/2005/8/layout/hProcess4"/>
    <dgm:cxn modelId="{F7897EA6-9ECA-487A-A2B8-AB8C8EE49C93}" type="presOf" srcId="{B4677108-9C42-47B2-B254-95B4A2BBECFB}" destId="{353B2398-B267-4C08-B553-11A2B34B89DF}" srcOrd="0" destOrd="0" presId="urn:microsoft.com/office/officeart/2005/8/layout/hProcess4"/>
    <dgm:cxn modelId="{297760B5-36AA-42A9-B86F-42DCD10FA447}" type="presOf" srcId="{5793BE28-1843-4B1C-8695-F0B0CEBF3791}" destId="{9F868D5B-CFAD-4D56-A9E2-291A14633A29}" srcOrd="1" destOrd="2" presId="urn:microsoft.com/office/officeart/2005/8/layout/hProcess4"/>
    <dgm:cxn modelId="{BFA331BD-069D-4827-8024-66639485C47B}" type="presOf" srcId="{B0943973-829A-4C27-8921-A60C607FED05}" destId="{DE8DCE54-5276-49D9-83E1-EBD859E8D474}" srcOrd="1" destOrd="0" presId="urn:microsoft.com/office/officeart/2005/8/layout/hProcess4"/>
    <dgm:cxn modelId="{BA0E88AA-EA80-4CD7-85DC-81739F3230AF}" srcId="{B647B34B-EFB0-43C6-A0AA-1AD979B53F37}" destId="{052A920E-F7C2-495D-A0CC-BCCEF0153C29}" srcOrd="0" destOrd="0" parTransId="{4BB05836-2326-471C-BD0C-9D8A0C3558BF}" sibTransId="{6EA36F83-EE85-443D-8FD5-C1E789DD035A}"/>
    <dgm:cxn modelId="{AA3AE6C6-5C60-43D1-9F6A-F2326C214503}" type="presOf" srcId="{4601FB3C-C660-4DBA-8DAE-E783E194006C}" destId="{DE8DCE54-5276-49D9-83E1-EBD859E8D474}" srcOrd="1" destOrd="1" presId="urn:microsoft.com/office/officeart/2005/8/layout/hProcess4"/>
    <dgm:cxn modelId="{E1B2BFAD-2CA2-4255-B4ED-EF442CE5092A}" srcId="{0D1A1AE1-DDB3-4455-ABBD-82CB38571954}" destId="{484E0061-BFB6-4340-9BDD-1D7CE1D9D460}" srcOrd="0" destOrd="0" parTransId="{90CC9738-777C-4AFC-8A76-7D4064D7DCB3}" sibTransId="{547EE60B-4591-487B-B3FA-35FB6D2CD099}"/>
    <dgm:cxn modelId="{2E4EA412-7C8A-4335-9211-582AC61897AC}" type="presOf" srcId="{484E0061-BFB6-4340-9BDD-1D7CE1D9D460}" destId="{13F3DEE4-D4A5-47F9-AEE9-2DB58DAC4F1F}" srcOrd="0" destOrd="0" presId="urn:microsoft.com/office/officeart/2005/8/layout/hProcess4"/>
    <dgm:cxn modelId="{CC93D64A-ED91-4D69-88D5-8C0CE89D2BBB}" srcId="{0D1A1AE1-DDB3-4455-ABBD-82CB38571954}" destId="{B647B34B-EFB0-43C6-A0AA-1AD979B53F37}" srcOrd="2" destOrd="0" parTransId="{82063345-DDF8-4C5B-BD8E-D8FE0C7373E1}" sibTransId="{447744CC-EDD7-4925-8DC6-C4F45F2C415D}"/>
    <dgm:cxn modelId="{0ECBE5C8-C3DE-477F-BE6B-41AB4C79AEC4}" srcId="{B647B34B-EFB0-43C6-A0AA-1AD979B53F37}" destId="{5793BE28-1843-4B1C-8695-F0B0CEBF3791}" srcOrd="2" destOrd="0" parTransId="{B5F0D4BA-6D1B-419A-877A-2B6C005941BC}" sibTransId="{B2CEFEB3-DF59-4A08-9939-772F2AACC669}"/>
    <dgm:cxn modelId="{ADE5C4CA-B53F-4E07-A7CD-21E8EE16D8A8}" type="presOf" srcId="{8D6153A4-1370-40DB-8D61-7E797D950D4B}" destId="{D03E27CC-6FA1-424E-AD37-F574701FD9BD}" srcOrd="0" destOrd="1" presId="urn:microsoft.com/office/officeart/2005/8/layout/hProcess4"/>
    <dgm:cxn modelId="{4BBA9B71-9F20-43D9-9AC3-757FB686A8C5}" type="presOf" srcId="{547EE60B-4591-487B-B3FA-35FB6D2CD099}" destId="{FB6C7787-8939-44BD-B9FD-63A03A66EB30}" srcOrd="0" destOrd="0" presId="urn:microsoft.com/office/officeart/2005/8/layout/hProcess4"/>
    <dgm:cxn modelId="{DDCF2F85-8005-455C-8493-08D225AF5BB5}" type="presOf" srcId="{B0943973-829A-4C27-8921-A60C607FED05}" destId="{E4DC7408-8F8C-4B85-8ED8-4D4CBAEBA700}" srcOrd="0" destOrd="0" presId="urn:microsoft.com/office/officeart/2005/8/layout/hProcess4"/>
    <dgm:cxn modelId="{4D90E4FC-8ADD-46F9-B517-F23146853CCF}" type="presOf" srcId="{BA7AA9EB-7630-4559-AD5B-26955AF27CF2}" destId="{58A258FF-58DC-4DFE-B887-586B5187077B}" srcOrd="0" destOrd="0" presId="urn:microsoft.com/office/officeart/2005/8/layout/hProcess4"/>
    <dgm:cxn modelId="{997D9979-7F4D-4449-B7EF-B3C6D56B96BC}" srcId="{0D1A1AE1-DDB3-4455-ABBD-82CB38571954}" destId="{BA7AA9EB-7630-4559-AD5B-26955AF27CF2}" srcOrd="1" destOrd="0" parTransId="{967EBB49-D993-41AC-8F40-C84201CED84B}" sibTransId="{B4677108-9C42-47B2-B254-95B4A2BBECFB}"/>
    <dgm:cxn modelId="{60F8C51F-7FAC-49FA-8CD7-05AF42603094}" type="presOf" srcId="{BF933563-547D-4C7F-A7AA-29995A003241}" destId="{93B57D6C-C9CA-4B8E-B199-6C508C75A9AA}" srcOrd="0" destOrd="1" presId="urn:microsoft.com/office/officeart/2005/8/layout/hProcess4"/>
    <dgm:cxn modelId="{208CC630-3DA2-4299-B054-C3D271DA5E50}" srcId="{BA7AA9EB-7630-4559-AD5B-26955AF27CF2}" destId="{BF933563-547D-4C7F-A7AA-29995A003241}" srcOrd="1" destOrd="0" parTransId="{16B2BEB7-483C-4558-B3ED-C11E15A95BC3}" sibTransId="{0B09E0AE-969F-4257-9D54-36498376ED5B}"/>
    <dgm:cxn modelId="{FC98296E-1EE5-4054-90F5-C10E8783252A}" type="presOf" srcId="{4601FB3C-C660-4DBA-8DAE-E783E194006C}" destId="{E4DC7408-8F8C-4B85-8ED8-4D4CBAEBA700}" srcOrd="0" destOrd="1" presId="urn:microsoft.com/office/officeart/2005/8/layout/hProcess4"/>
    <dgm:cxn modelId="{14AEC83D-A1E4-47FE-BFBC-A5DB1863012D}" type="presOf" srcId="{8D6153A4-1370-40DB-8D61-7E797D950D4B}" destId="{9F868D5B-CFAD-4D56-A9E2-291A14633A29}" srcOrd="1" destOrd="1" presId="urn:microsoft.com/office/officeart/2005/8/layout/hProcess4"/>
    <dgm:cxn modelId="{8FBF824D-E75D-448F-9F4E-C85585E6ACB4}" type="presOf" srcId="{0D1A1AE1-DDB3-4455-ABBD-82CB38571954}" destId="{7E98B2D7-53CC-4DF3-8B09-F8D40F948D11}" srcOrd="0" destOrd="0" presId="urn:microsoft.com/office/officeart/2005/8/layout/hProcess4"/>
    <dgm:cxn modelId="{35305B15-38DD-4BC6-97AF-67EF59161F48}" srcId="{BA7AA9EB-7630-4559-AD5B-26955AF27CF2}" destId="{A91E08BC-4885-47C8-92B1-7802AA67974C}" srcOrd="0" destOrd="0" parTransId="{81825D92-0508-4578-91DD-E69FA2D1901B}" sibTransId="{46FE9A0E-E97C-40A6-9C34-BA36498C04BE}"/>
    <dgm:cxn modelId="{3254BA36-A6C9-4997-95DA-89EBF3A5B850}" type="presOf" srcId="{A91E08BC-4885-47C8-92B1-7802AA67974C}" destId="{93B57D6C-C9CA-4B8E-B199-6C508C75A9AA}" srcOrd="0" destOrd="0" presId="urn:microsoft.com/office/officeart/2005/8/layout/hProcess4"/>
    <dgm:cxn modelId="{DA991DC0-87CB-4A6D-B4DA-25F301E7ED9C}" type="presOf" srcId="{A91E08BC-4885-47C8-92B1-7802AA67974C}" destId="{0376ACB8-7017-4E34-9B20-B7BC5709084C}" srcOrd="1" destOrd="0" presId="urn:microsoft.com/office/officeart/2005/8/layout/hProcess4"/>
    <dgm:cxn modelId="{3F731EF0-E026-4C51-8AAF-B54059FDBD25}" srcId="{484E0061-BFB6-4340-9BDD-1D7CE1D9D460}" destId="{4601FB3C-C660-4DBA-8DAE-E783E194006C}" srcOrd="1" destOrd="0" parTransId="{55278341-EAC8-4B17-9D87-4398E3E2E683}" sibTransId="{4D078EF6-189F-4874-8970-C8CF26D748AE}"/>
    <dgm:cxn modelId="{B67A9E19-0D4D-4FBA-9240-FDD91F1860D0}" srcId="{B647B34B-EFB0-43C6-A0AA-1AD979B53F37}" destId="{8D6153A4-1370-40DB-8D61-7E797D950D4B}" srcOrd="1" destOrd="0" parTransId="{999A2AF9-1119-47FC-BC0D-72E4E8913488}" sibTransId="{3B5C037E-4D87-4CB6-BF1B-577C26F8632B}"/>
    <dgm:cxn modelId="{625C7ADF-7EF8-4C64-B449-75456E4A2FD7}" type="presOf" srcId="{5793BE28-1843-4B1C-8695-F0B0CEBF3791}" destId="{D03E27CC-6FA1-424E-AD37-F574701FD9BD}" srcOrd="0" destOrd="2" presId="urn:microsoft.com/office/officeart/2005/8/layout/hProcess4"/>
    <dgm:cxn modelId="{21E0D539-48E6-496A-9DE8-B2D6E54E9F40}" type="presParOf" srcId="{7E98B2D7-53CC-4DF3-8B09-F8D40F948D11}" destId="{B8E492F8-D1AE-4DE1-8B86-D8DEF356C8EA}" srcOrd="0" destOrd="0" presId="urn:microsoft.com/office/officeart/2005/8/layout/hProcess4"/>
    <dgm:cxn modelId="{74212B6B-BADD-4C41-9E63-DB775C53E7E0}" type="presParOf" srcId="{7E98B2D7-53CC-4DF3-8B09-F8D40F948D11}" destId="{1B21C5A7-2769-4854-8039-5EA974176BD3}" srcOrd="1" destOrd="0" presId="urn:microsoft.com/office/officeart/2005/8/layout/hProcess4"/>
    <dgm:cxn modelId="{A05136E6-534E-474E-933E-B461FD713001}" type="presParOf" srcId="{7E98B2D7-53CC-4DF3-8B09-F8D40F948D11}" destId="{9876C8EC-7380-4F8B-9D07-ED0C1B62C839}" srcOrd="2" destOrd="0" presId="urn:microsoft.com/office/officeart/2005/8/layout/hProcess4"/>
    <dgm:cxn modelId="{9AAA4C0F-1070-4FE1-8CEB-0ACD05D46761}" type="presParOf" srcId="{9876C8EC-7380-4F8B-9D07-ED0C1B62C839}" destId="{B9CE6688-6261-42BE-B93B-68F77D21B7F7}" srcOrd="0" destOrd="0" presId="urn:microsoft.com/office/officeart/2005/8/layout/hProcess4"/>
    <dgm:cxn modelId="{A800261A-B1AF-47DC-A1BC-C1A1190E402E}" type="presParOf" srcId="{B9CE6688-6261-42BE-B93B-68F77D21B7F7}" destId="{89F2A9D1-6EF7-4534-9310-44E76541F9AB}" srcOrd="0" destOrd="0" presId="urn:microsoft.com/office/officeart/2005/8/layout/hProcess4"/>
    <dgm:cxn modelId="{6AEC3C7B-97A0-4508-A123-CA22A9086727}" type="presParOf" srcId="{B9CE6688-6261-42BE-B93B-68F77D21B7F7}" destId="{E4DC7408-8F8C-4B85-8ED8-4D4CBAEBA700}" srcOrd="1" destOrd="0" presId="urn:microsoft.com/office/officeart/2005/8/layout/hProcess4"/>
    <dgm:cxn modelId="{5595D850-0BB6-483C-BCAE-15974C31D932}" type="presParOf" srcId="{B9CE6688-6261-42BE-B93B-68F77D21B7F7}" destId="{DE8DCE54-5276-49D9-83E1-EBD859E8D474}" srcOrd="2" destOrd="0" presId="urn:microsoft.com/office/officeart/2005/8/layout/hProcess4"/>
    <dgm:cxn modelId="{D2287DAD-4A73-45FC-856B-E88BCB939B08}" type="presParOf" srcId="{B9CE6688-6261-42BE-B93B-68F77D21B7F7}" destId="{13F3DEE4-D4A5-47F9-AEE9-2DB58DAC4F1F}" srcOrd="3" destOrd="0" presId="urn:microsoft.com/office/officeart/2005/8/layout/hProcess4"/>
    <dgm:cxn modelId="{CD8CF51A-9379-4849-BB41-8382FDEB094C}" type="presParOf" srcId="{B9CE6688-6261-42BE-B93B-68F77D21B7F7}" destId="{FF297A96-29D0-48E2-8313-2AED28F2DFA8}" srcOrd="4" destOrd="0" presId="urn:microsoft.com/office/officeart/2005/8/layout/hProcess4"/>
    <dgm:cxn modelId="{1E625E04-BBF8-439C-B017-7FDDB36DABE3}" type="presParOf" srcId="{9876C8EC-7380-4F8B-9D07-ED0C1B62C839}" destId="{FB6C7787-8939-44BD-B9FD-63A03A66EB30}" srcOrd="1" destOrd="0" presId="urn:microsoft.com/office/officeart/2005/8/layout/hProcess4"/>
    <dgm:cxn modelId="{099B2653-AC7E-4DB7-BFE9-7AF1D352123B}" type="presParOf" srcId="{9876C8EC-7380-4F8B-9D07-ED0C1B62C839}" destId="{95C19017-F6ED-4430-AAB8-0B1C4489485D}" srcOrd="2" destOrd="0" presId="urn:microsoft.com/office/officeart/2005/8/layout/hProcess4"/>
    <dgm:cxn modelId="{1D6354B2-135B-4F5A-A2A1-AB6F33F202AB}" type="presParOf" srcId="{95C19017-F6ED-4430-AAB8-0B1C4489485D}" destId="{F789B7E3-71CF-4C9B-939E-C0C53E2FA3B1}" srcOrd="0" destOrd="0" presId="urn:microsoft.com/office/officeart/2005/8/layout/hProcess4"/>
    <dgm:cxn modelId="{FBB566B4-85BD-4122-9CDE-BE9DBC82D648}" type="presParOf" srcId="{95C19017-F6ED-4430-AAB8-0B1C4489485D}" destId="{93B57D6C-C9CA-4B8E-B199-6C508C75A9AA}" srcOrd="1" destOrd="0" presId="urn:microsoft.com/office/officeart/2005/8/layout/hProcess4"/>
    <dgm:cxn modelId="{0449A148-33A2-4C0C-BC8D-D2CE2030034A}" type="presParOf" srcId="{95C19017-F6ED-4430-AAB8-0B1C4489485D}" destId="{0376ACB8-7017-4E34-9B20-B7BC5709084C}" srcOrd="2" destOrd="0" presId="urn:microsoft.com/office/officeart/2005/8/layout/hProcess4"/>
    <dgm:cxn modelId="{17A81CBA-5D3D-497F-933A-4A126C4B8D51}" type="presParOf" srcId="{95C19017-F6ED-4430-AAB8-0B1C4489485D}" destId="{58A258FF-58DC-4DFE-B887-586B5187077B}" srcOrd="3" destOrd="0" presId="urn:microsoft.com/office/officeart/2005/8/layout/hProcess4"/>
    <dgm:cxn modelId="{2BDD394E-DA21-4230-8CB9-3387461B27EB}" type="presParOf" srcId="{95C19017-F6ED-4430-AAB8-0B1C4489485D}" destId="{B3740BF5-E377-4D9D-BC7B-251242FDB0A1}" srcOrd="4" destOrd="0" presId="urn:microsoft.com/office/officeart/2005/8/layout/hProcess4"/>
    <dgm:cxn modelId="{68670E15-FA6E-4E10-AC20-ED8DED006401}" type="presParOf" srcId="{9876C8EC-7380-4F8B-9D07-ED0C1B62C839}" destId="{353B2398-B267-4C08-B553-11A2B34B89DF}" srcOrd="3" destOrd="0" presId="urn:microsoft.com/office/officeart/2005/8/layout/hProcess4"/>
    <dgm:cxn modelId="{CB642B3E-5611-40CD-BCE0-BCCD72B91495}" type="presParOf" srcId="{9876C8EC-7380-4F8B-9D07-ED0C1B62C839}" destId="{CF836E76-DAE1-4AA8-A5CE-648289B5AFF8}" srcOrd="4" destOrd="0" presId="urn:microsoft.com/office/officeart/2005/8/layout/hProcess4"/>
    <dgm:cxn modelId="{9BA213BD-8185-4918-8D40-3E4C7A71A2AB}" type="presParOf" srcId="{CF836E76-DAE1-4AA8-A5CE-648289B5AFF8}" destId="{51B1661C-D415-4734-87BA-C3758E7A49BE}" srcOrd="0" destOrd="0" presId="urn:microsoft.com/office/officeart/2005/8/layout/hProcess4"/>
    <dgm:cxn modelId="{23A3D38E-B169-45B4-AFF5-F1DC6E5C74FC}" type="presParOf" srcId="{CF836E76-DAE1-4AA8-A5CE-648289B5AFF8}" destId="{D03E27CC-6FA1-424E-AD37-F574701FD9BD}" srcOrd="1" destOrd="0" presId="urn:microsoft.com/office/officeart/2005/8/layout/hProcess4"/>
    <dgm:cxn modelId="{B6A2CE7D-B0E1-4755-9EB9-B651F41AD1A6}" type="presParOf" srcId="{CF836E76-DAE1-4AA8-A5CE-648289B5AFF8}" destId="{9F868D5B-CFAD-4D56-A9E2-291A14633A29}" srcOrd="2" destOrd="0" presId="urn:microsoft.com/office/officeart/2005/8/layout/hProcess4"/>
    <dgm:cxn modelId="{9875CF94-34DA-4FFB-9451-B4BBD07C467F}" type="presParOf" srcId="{CF836E76-DAE1-4AA8-A5CE-648289B5AFF8}" destId="{52C9CCF9-4DA4-49F9-9CBA-EB2106B27284}" srcOrd="3" destOrd="0" presId="urn:microsoft.com/office/officeart/2005/8/layout/hProcess4"/>
    <dgm:cxn modelId="{5E4A9441-BB31-4506-822B-DA833BE2EB12}" type="presParOf" srcId="{CF836E76-DAE1-4AA8-A5CE-648289B5AFF8}" destId="{6B7E7066-A3CF-4FAF-A77B-A86D37C271DD}"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965132-8498-40E1-BE65-4F9A2A00E4C0}"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pPr rtl="1"/>
          <a:endParaRPr lang="ar-EG"/>
        </a:p>
      </dgm:t>
    </dgm:pt>
    <dgm:pt modelId="{C063500D-1D4E-4760-B5CD-18A04DD8B714}">
      <dgm:prSet phldrT="[Text]">
        <dgm:style>
          <a:lnRef idx="1">
            <a:schemeClr val="accent5"/>
          </a:lnRef>
          <a:fillRef idx="2">
            <a:schemeClr val="accent5"/>
          </a:fillRef>
          <a:effectRef idx="1">
            <a:schemeClr val="accent5"/>
          </a:effectRef>
          <a:fontRef idx="minor">
            <a:schemeClr val="dk1"/>
          </a:fontRef>
        </dgm:style>
      </dgm:prSet>
      <dgm:spPr/>
      <dgm:t>
        <a:bodyPr/>
        <a:lstStyle/>
        <a:p>
          <a:pPr rtl="1"/>
          <a:r>
            <a:rPr lang="ar-EG" dirty="0" smtClean="0"/>
            <a:t>إيجاز حذف</a:t>
          </a:r>
          <a:endParaRPr lang="ar-EG" dirty="0"/>
        </a:p>
      </dgm:t>
    </dgm:pt>
    <dgm:pt modelId="{45B7C4A3-7330-4BCE-A24F-AFA3B108D338}" type="parTrans" cxnId="{72E9D16C-216E-4B1D-851D-52BD216B476D}">
      <dgm:prSet/>
      <dgm:spPr/>
      <dgm:t>
        <a:bodyPr/>
        <a:lstStyle/>
        <a:p>
          <a:pPr rtl="1"/>
          <a:endParaRPr lang="ar-EG"/>
        </a:p>
      </dgm:t>
    </dgm:pt>
    <dgm:pt modelId="{000F7C1F-C959-4F92-85F0-17187F4D7BD2}" type="sibTrans" cxnId="{72E9D16C-216E-4B1D-851D-52BD216B476D}">
      <dgm:prSet/>
      <dgm:spPr/>
      <dgm:t>
        <a:bodyPr/>
        <a:lstStyle/>
        <a:p>
          <a:pPr rtl="1"/>
          <a:endParaRPr lang="ar-EG"/>
        </a:p>
      </dgm:t>
    </dgm:pt>
    <dgm:pt modelId="{9BDA80DC-EEC4-4294-BD88-868F166A09CE}">
      <dgm:prSet phldrT="[Text]">
        <dgm:style>
          <a:lnRef idx="1">
            <a:schemeClr val="accent6"/>
          </a:lnRef>
          <a:fillRef idx="2">
            <a:schemeClr val="accent6"/>
          </a:fillRef>
          <a:effectRef idx="1">
            <a:schemeClr val="accent6"/>
          </a:effectRef>
          <a:fontRef idx="minor">
            <a:schemeClr val="dk1"/>
          </a:fontRef>
        </dgm:style>
      </dgm:prSet>
      <dgm:spPr/>
      <dgm:t>
        <a:bodyPr/>
        <a:lstStyle/>
        <a:p>
          <a:pPr rtl="1"/>
          <a:r>
            <a:rPr lang="ar-EG" dirty="0" smtClean="0"/>
            <a:t>إيجاز قصر</a:t>
          </a:r>
          <a:endParaRPr lang="ar-EG" dirty="0"/>
        </a:p>
      </dgm:t>
    </dgm:pt>
    <dgm:pt modelId="{40E14934-EB22-4C9F-B457-F434FE0B3A18}" type="parTrans" cxnId="{EC9D52BC-B837-4B16-8250-0F40E386CADB}">
      <dgm:prSet/>
      <dgm:spPr/>
      <dgm:t>
        <a:bodyPr/>
        <a:lstStyle/>
        <a:p>
          <a:pPr rtl="1"/>
          <a:endParaRPr lang="ar-EG"/>
        </a:p>
      </dgm:t>
    </dgm:pt>
    <dgm:pt modelId="{A16DACAC-D5C9-4ED2-AB3A-C475420C1477}" type="sibTrans" cxnId="{EC9D52BC-B837-4B16-8250-0F40E386CADB}">
      <dgm:prSet/>
      <dgm:spPr/>
      <dgm:t>
        <a:bodyPr/>
        <a:lstStyle/>
        <a:p>
          <a:pPr rtl="1"/>
          <a:endParaRPr lang="ar-EG"/>
        </a:p>
      </dgm:t>
    </dgm:pt>
    <dgm:pt modelId="{B7860C57-C7D1-4B27-9FF1-C74B243B9583}" type="pres">
      <dgm:prSet presAssocID="{EF965132-8498-40E1-BE65-4F9A2A00E4C0}" presName="diagram" presStyleCnt="0">
        <dgm:presLayoutVars>
          <dgm:dir/>
          <dgm:resizeHandles val="exact"/>
        </dgm:presLayoutVars>
      </dgm:prSet>
      <dgm:spPr/>
      <dgm:t>
        <a:bodyPr/>
        <a:lstStyle/>
        <a:p>
          <a:pPr rtl="1"/>
          <a:endParaRPr lang="ar-EG"/>
        </a:p>
      </dgm:t>
    </dgm:pt>
    <dgm:pt modelId="{4D12FCCF-ABCA-4429-A30E-399C5F84D688}" type="pres">
      <dgm:prSet presAssocID="{C063500D-1D4E-4760-B5CD-18A04DD8B714}" presName="arrow" presStyleLbl="node1" presStyleIdx="0" presStyleCnt="2">
        <dgm:presLayoutVars>
          <dgm:bulletEnabled val="1"/>
        </dgm:presLayoutVars>
      </dgm:prSet>
      <dgm:spPr/>
      <dgm:t>
        <a:bodyPr/>
        <a:lstStyle/>
        <a:p>
          <a:pPr rtl="1"/>
          <a:endParaRPr lang="ar-EG"/>
        </a:p>
      </dgm:t>
    </dgm:pt>
    <dgm:pt modelId="{B5176906-0AB1-45C1-A6B7-54A67F253BA5}" type="pres">
      <dgm:prSet presAssocID="{9BDA80DC-EEC4-4294-BD88-868F166A09CE}" presName="arrow" presStyleLbl="node1" presStyleIdx="1" presStyleCnt="2">
        <dgm:presLayoutVars>
          <dgm:bulletEnabled val="1"/>
        </dgm:presLayoutVars>
      </dgm:prSet>
      <dgm:spPr/>
      <dgm:t>
        <a:bodyPr/>
        <a:lstStyle/>
        <a:p>
          <a:pPr rtl="1"/>
          <a:endParaRPr lang="ar-EG"/>
        </a:p>
      </dgm:t>
    </dgm:pt>
  </dgm:ptLst>
  <dgm:cxnLst>
    <dgm:cxn modelId="{EC9D52BC-B837-4B16-8250-0F40E386CADB}" srcId="{EF965132-8498-40E1-BE65-4F9A2A00E4C0}" destId="{9BDA80DC-EEC4-4294-BD88-868F166A09CE}" srcOrd="1" destOrd="0" parTransId="{40E14934-EB22-4C9F-B457-F434FE0B3A18}" sibTransId="{A16DACAC-D5C9-4ED2-AB3A-C475420C1477}"/>
    <dgm:cxn modelId="{CA9A1C6D-ED7A-4F31-93E4-361B6F4D2B9C}" type="presOf" srcId="{C063500D-1D4E-4760-B5CD-18A04DD8B714}" destId="{4D12FCCF-ABCA-4429-A30E-399C5F84D688}" srcOrd="0" destOrd="0" presId="urn:microsoft.com/office/officeart/2005/8/layout/arrow5"/>
    <dgm:cxn modelId="{23EA84F7-E525-48D0-A502-13F165D54CBD}" type="presOf" srcId="{9BDA80DC-EEC4-4294-BD88-868F166A09CE}" destId="{B5176906-0AB1-45C1-A6B7-54A67F253BA5}" srcOrd="0" destOrd="0" presId="urn:microsoft.com/office/officeart/2005/8/layout/arrow5"/>
    <dgm:cxn modelId="{8CCBFC58-960A-4022-BF18-B1D66622DD11}" type="presOf" srcId="{EF965132-8498-40E1-BE65-4F9A2A00E4C0}" destId="{B7860C57-C7D1-4B27-9FF1-C74B243B9583}" srcOrd="0" destOrd="0" presId="urn:microsoft.com/office/officeart/2005/8/layout/arrow5"/>
    <dgm:cxn modelId="{72E9D16C-216E-4B1D-851D-52BD216B476D}" srcId="{EF965132-8498-40E1-BE65-4F9A2A00E4C0}" destId="{C063500D-1D4E-4760-B5CD-18A04DD8B714}" srcOrd="0" destOrd="0" parTransId="{45B7C4A3-7330-4BCE-A24F-AFA3B108D338}" sibTransId="{000F7C1F-C959-4F92-85F0-17187F4D7BD2}"/>
    <dgm:cxn modelId="{25CE1F46-55D1-4421-800A-DD382A73EB22}" type="presParOf" srcId="{B7860C57-C7D1-4B27-9FF1-C74B243B9583}" destId="{4D12FCCF-ABCA-4429-A30E-399C5F84D688}" srcOrd="0" destOrd="0" presId="urn:microsoft.com/office/officeart/2005/8/layout/arrow5"/>
    <dgm:cxn modelId="{164239E4-E0C7-4F92-98E9-378453A77D3F}" type="presParOf" srcId="{B7860C57-C7D1-4B27-9FF1-C74B243B9583}" destId="{B5176906-0AB1-45C1-A6B7-54A67F253BA5}" srcOrd="1" destOrd="0" presId="urn:microsoft.com/office/officeart/2005/8/layout/arrow5"/>
  </dgm:cxnLst>
  <dgm:bg>
    <a:solidFill>
      <a:schemeClr val="tx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1EFC83-75B9-4E23-B353-C51849044031}"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EG"/>
        </a:p>
      </dgm:t>
    </dgm:pt>
    <dgm:pt modelId="{625DA95C-E817-4FBB-A337-45868BD5E2AA}">
      <dgm:prSet phldrT="[Text]">
        <dgm:style>
          <a:lnRef idx="1">
            <a:schemeClr val="accent6"/>
          </a:lnRef>
          <a:fillRef idx="2">
            <a:schemeClr val="accent6"/>
          </a:fillRef>
          <a:effectRef idx="1">
            <a:schemeClr val="accent6"/>
          </a:effectRef>
          <a:fontRef idx="minor">
            <a:schemeClr val="dk1"/>
          </a:fontRef>
        </dgm:style>
      </dgm:prSet>
      <dgm:spPr/>
      <dgm:t>
        <a:bodyPr/>
        <a:lstStyle/>
        <a:p>
          <a:pPr rtl="1"/>
          <a:r>
            <a:rPr lang="ar-EG" dirty="0" smtClean="0"/>
            <a:t>ذكر الخاص بعد العام</a:t>
          </a:r>
          <a:endParaRPr lang="ar-EG" dirty="0"/>
        </a:p>
      </dgm:t>
    </dgm:pt>
    <dgm:pt modelId="{E3CD9C69-8AFB-4D39-959B-555586381BB8}" type="parTrans" cxnId="{8936D299-9485-4136-86A7-AFEB4156E95D}">
      <dgm:prSet/>
      <dgm:spPr/>
      <dgm:t>
        <a:bodyPr/>
        <a:lstStyle/>
        <a:p>
          <a:pPr rtl="1"/>
          <a:endParaRPr lang="ar-EG"/>
        </a:p>
      </dgm:t>
    </dgm:pt>
    <dgm:pt modelId="{DA3E0BDA-4F2E-4CA9-93CF-43BF0BCCBBD8}" type="sibTrans" cxnId="{8936D299-9485-4136-86A7-AFEB4156E95D}">
      <dgm:prSet>
        <dgm:style>
          <a:lnRef idx="1">
            <a:schemeClr val="accent6"/>
          </a:lnRef>
          <a:fillRef idx="3">
            <a:schemeClr val="accent6"/>
          </a:fillRef>
          <a:effectRef idx="2">
            <a:schemeClr val="accent6"/>
          </a:effectRef>
          <a:fontRef idx="minor">
            <a:schemeClr val="lt1"/>
          </a:fontRef>
        </dgm:style>
      </dgm:prSet>
      <dgm:spPr/>
      <dgm:t>
        <a:bodyPr/>
        <a:lstStyle/>
        <a:p>
          <a:pPr rtl="1"/>
          <a:endParaRPr lang="ar-EG"/>
        </a:p>
      </dgm:t>
    </dgm:pt>
    <dgm:pt modelId="{28B9AF96-B16D-4981-878A-4421BEC3EF19}">
      <dgm:prSet phldrT="[Text]">
        <dgm:style>
          <a:lnRef idx="1">
            <a:schemeClr val="accent5"/>
          </a:lnRef>
          <a:fillRef idx="2">
            <a:schemeClr val="accent5"/>
          </a:fillRef>
          <a:effectRef idx="1">
            <a:schemeClr val="accent5"/>
          </a:effectRef>
          <a:fontRef idx="minor">
            <a:schemeClr val="dk1"/>
          </a:fontRef>
        </dgm:style>
      </dgm:prSet>
      <dgm:spPr/>
      <dgm:t>
        <a:bodyPr/>
        <a:lstStyle/>
        <a:p>
          <a:pPr rtl="1"/>
          <a:r>
            <a:rPr lang="ar-EG" dirty="0" smtClean="0"/>
            <a:t>ذكر العام بعد الخاص</a:t>
          </a:r>
          <a:endParaRPr lang="ar-EG" dirty="0"/>
        </a:p>
      </dgm:t>
    </dgm:pt>
    <dgm:pt modelId="{51C2376C-D637-4755-A19F-5E241900DBB6}" type="parTrans" cxnId="{77CFEFE2-0720-4671-84B8-3A742725A5CC}">
      <dgm:prSet/>
      <dgm:spPr/>
      <dgm:t>
        <a:bodyPr/>
        <a:lstStyle/>
        <a:p>
          <a:pPr rtl="1"/>
          <a:endParaRPr lang="ar-EG"/>
        </a:p>
      </dgm:t>
    </dgm:pt>
    <dgm:pt modelId="{7DB2D8A2-A58C-43AB-82BE-93783A06FF90}" type="sibTrans" cxnId="{77CFEFE2-0720-4671-84B8-3A742725A5CC}">
      <dgm:prSet>
        <dgm:style>
          <a:lnRef idx="1">
            <a:schemeClr val="accent6"/>
          </a:lnRef>
          <a:fillRef idx="3">
            <a:schemeClr val="accent6"/>
          </a:fillRef>
          <a:effectRef idx="2">
            <a:schemeClr val="accent6"/>
          </a:effectRef>
          <a:fontRef idx="minor">
            <a:schemeClr val="lt1"/>
          </a:fontRef>
        </dgm:style>
      </dgm:prSet>
      <dgm:spPr/>
      <dgm:t>
        <a:bodyPr/>
        <a:lstStyle/>
        <a:p>
          <a:pPr rtl="1"/>
          <a:endParaRPr lang="ar-EG"/>
        </a:p>
      </dgm:t>
    </dgm:pt>
    <dgm:pt modelId="{2215FA27-76DA-4064-871A-6E26D342F11A}">
      <dgm:prSet phldrT="[Text]">
        <dgm:style>
          <a:lnRef idx="1">
            <a:schemeClr val="accent4"/>
          </a:lnRef>
          <a:fillRef idx="2">
            <a:schemeClr val="accent4"/>
          </a:fillRef>
          <a:effectRef idx="1">
            <a:schemeClr val="accent4"/>
          </a:effectRef>
          <a:fontRef idx="minor">
            <a:schemeClr val="dk1"/>
          </a:fontRef>
        </dgm:style>
      </dgm:prSet>
      <dgm:spPr/>
      <dgm:t>
        <a:bodyPr/>
        <a:lstStyle/>
        <a:p>
          <a:pPr rtl="1"/>
          <a:r>
            <a:rPr lang="ar-EG" dirty="0" smtClean="0"/>
            <a:t>الإيضاح بعد الإبهام</a:t>
          </a:r>
          <a:endParaRPr lang="ar-EG" dirty="0"/>
        </a:p>
      </dgm:t>
    </dgm:pt>
    <dgm:pt modelId="{6AA8089A-2D74-423C-BA56-C861755A0A8A}" type="parTrans" cxnId="{6900531B-C0D6-4CE2-A849-88623B494A64}">
      <dgm:prSet/>
      <dgm:spPr/>
      <dgm:t>
        <a:bodyPr/>
        <a:lstStyle/>
        <a:p>
          <a:pPr rtl="1"/>
          <a:endParaRPr lang="ar-EG"/>
        </a:p>
      </dgm:t>
    </dgm:pt>
    <dgm:pt modelId="{E24EEB26-9EC6-40EE-A6DA-3910D49CAAD7}" type="sibTrans" cxnId="{6900531B-C0D6-4CE2-A849-88623B494A64}">
      <dgm:prSet>
        <dgm:style>
          <a:lnRef idx="1">
            <a:schemeClr val="accent6"/>
          </a:lnRef>
          <a:fillRef idx="3">
            <a:schemeClr val="accent6"/>
          </a:fillRef>
          <a:effectRef idx="2">
            <a:schemeClr val="accent6"/>
          </a:effectRef>
          <a:fontRef idx="minor">
            <a:schemeClr val="lt1"/>
          </a:fontRef>
        </dgm:style>
      </dgm:prSet>
      <dgm:spPr/>
      <dgm:t>
        <a:bodyPr/>
        <a:lstStyle/>
        <a:p>
          <a:pPr rtl="1"/>
          <a:endParaRPr lang="ar-EG"/>
        </a:p>
      </dgm:t>
    </dgm:pt>
    <dgm:pt modelId="{9A69DDEF-796B-4446-96E1-D4B154788CA9}">
      <dgm:prSet phldrT="[Text]">
        <dgm:style>
          <a:lnRef idx="1">
            <a:schemeClr val="accent2"/>
          </a:lnRef>
          <a:fillRef idx="2">
            <a:schemeClr val="accent2"/>
          </a:fillRef>
          <a:effectRef idx="1">
            <a:schemeClr val="accent2"/>
          </a:effectRef>
          <a:fontRef idx="minor">
            <a:schemeClr val="dk1"/>
          </a:fontRef>
        </dgm:style>
      </dgm:prSet>
      <dgm:spPr/>
      <dgm:t>
        <a:bodyPr/>
        <a:lstStyle/>
        <a:p>
          <a:pPr rtl="1"/>
          <a:r>
            <a:rPr lang="ar-EG" dirty="0" smtClean="0"/>
            <a:t>التوشيع</a:t>
          </a:r>
          <a:endParaRPr lang="ar-EG" dirty="0"/>
        </a:p>
      </dgm:t>
    </dgm:pt>
    <dgm:pt modelId="{D2C9E860-8C58-4BFF-9B2D-F48DDE70CB91}" type="parTrans" cxnId="{69D92773-9BE0-45C1-87E6-52E2A895AEF9}">
      <dgm:prSet/>
      <dgm:spPr/>
      <dgm:t>
        <a:bodyPr/>
        <a:lstStyle/>
        <a:p>
          <a:pPr rtl="1"/>
          <a:endParaRPr lang="ar-EG"/>
        </a:p>
      </dgm:t>
    </dgm:pt>
    <dgm:pt modelId="{84D19F10-D0E8-4D1C-9432-8B37079E9BBD}" type="sibTrans" cxnId="{69D92773-9BE0-45C1-87E6-52E2A895AEF9}">
      <dgm:prSet>
        <dgm:style>
          <a:lnRef idx="1">
            <a:schemeClr val="accent6"/>
          </a:lnRef>
          <a:fillRef idx="3">
            <a:schemeClr val="accent6"/>
          </a:fillRef>
          <a:effectRef idx="2">
            <a:schemeClr val="accent6"/>
          </a:effectRef>
          <a:fontRef idx="minor">
            <a:schemeClr val="lt1"/>
          </a:fontRef>
        </dgm:style>
      </dgm:prSet>
      <dgm:spPr/>
      <dgm:t>
        <a:bodyPr/>
        <a:lstStyle/>
        <a:p>
          <a:pPr rtl="1"/>
          <a:endParaRPr lang="ar-EG"/>
        </a:p>
      </dgm:t>
    </dgm:pt>
    <dgm:pt modelId="{B6B2DE78-8A65-4EC1-8D5B-9F0EBBE0B078}">
      <dgm:prSet phldrT="[Text]">
        <dgm:style>
          <a:lnRef idx="1">
            <a:schemeClr val="dk1"/>
          </a:lnRef>
          <a:fillRef idx="2">
            <a:schemeClr val="dk1"/>
          </a:fillRef>
          <a:effectRef idx="1">
            <a:schemeClr val="dk1"/>
          </a:effectRef>
          <a:fontRef idx="minor">
            <a:schemeClr val="dk1"/>
          </a:fontRef>
        </dgm:style>
      </dgm:prSet>
      <dgm:spPr/>
      <dgm:t>
        <a:bodyPr/>
        <a:lstStyle/>
        <a:p>
          <a:pPr rtl="1"/>
          <a:r>
            <a:rPr lang="ar-EG" dirty="0" smtClean="0"/>
            <a:t>التكرار لداع</a:t>
          </a:r>
          <a:endParaRPr lang="ar-EG" dirty="0"/>
        </a:p>
      </dgm:t>
    </dgm:pt>
    <dgm:pt modelId="{7DE6483D-0D03-4B35-AAD6-9FCDCBCEE608}" type="parTrans" cxnId="{DC1F31CA-607E-494A-8555-4AD03BCAED02}">
      <dgm:prSet/>
      <dgm:spPr/>
      <dgm:t>
        <a:bodyPr/>
        <a:lstStyle/>
        <a:p>
          <a:pPr rtl="1"/>
          <a:endParaRPr lang="ar-EG"/>
        </a:p>
      </dgm:t>
    </dgm:pt>
    <dgm:pt modelId="{160CD87B-95FE-4EB5-97F1-8E61A2583058}" type="sibTrans" cxnId="{DC1F31CA-607E-494A-8555-4AD03BCAED02}">
      <dgm:prSet>
        <dgm:style>
          <a:lnRef idx="1">
            <a:schemeClr val="accent6"/>
          </a:lnRef>
          <a:fillRef idx="3">
            <a:schemeClr val="accent6"/>
          </a:fillRef>
          <a:effectRef idx="2">
            <a:schemeClr val="accent6"/>
          </a:effectRef>
          <a:fontRef idx="minor">
            <a:schemeClr val="lt1"/>
          </a:fontRef>
        </dgm:style>
      </dgm:prSet>
      <dgm:spPr/>
      <dgm:t>
        <a:bodyPr/>
        <a:lstStyle/>
        <a:p>
          <a:pPr rtl="1"/>
          <a:endParaRPr lang="ar-EG"/>
        </a:p>
      </dgm:t>
    </dgm:pt>
    <dgm:pt modelId="{478A7180-1C5A-4BC2-B86A-20414742467F}" type="pres">
      <dgm:prSet presAssocID="{3A1EFC83-75B9-4E23-B353-C51849044031}" presName="cycle" presStyleCnt="0">
        <dgm:presLayoutVars>
          <dgm:dir/>
          <dgm:resizeHandles val="exact"/>
        </dgm:presLayoutVars>
      </dgm:prSet>
      <dgm:spPr/>
      <dgm:t>
        <a:bodyPr/>
        <a:lstStyle/>
        <a:p>
          <a:pPr rtl="1"/>
          <a:endParaRPr lang="ar-EG"/>
        </a:p>
      </dgm:t>
    </dgm:pt>
    <dgm:pt modelId="{23DEF70C-727E-48E1-A00A-407872786CA2}" type="pres">
      <dgm:prSet presAssocID="{625DA95C-E817-4FBB-A337-45868BD5E2AA}" presName="node" presStyleLbl="node1" presStyleIdx="0" presStyleCnt="5">
        <dgm:presLayoutVars>
          <dgm:bulletEnabled val="1"/>
        </dgm:presLayoutVars>
      </dgm:prSet>
      <dgm:spPr/>
      <dgm:t>
        <a:bodyPr/>
        <a:lstStyle/>
        <a:p>
          <a:pPr rtl="1"/>
          <a:endParaRPr lang="ar-EG"/>
        </a:p>
      </dgm:t>
    </dgm:pt>
    <dgm:pt modelId="{C07E4DF7-CB89-4D77-B0DB-DBB0AC5CCAB3}" type="pres">
      <dgm:prSet presAssocID="{DA3E0BDA-4F2E-4CA9-93CF-43BF0BCCBBD8}" presName="sibTrans" presStyleLbl="sibTrans2D1" presStyleIdx="0" presStyleCnt="5"/>
      <dgm:spPr/>
      <dgm:t>
        <a:bodyPr/>
        <a:lstStyle/>
        <a:p>
          <a:pPr rtl="1"/>
          <a:endParaRPr lang="ar-EG"/>
        </a:p>
      </dgm:t>
    </dgm:pt>
    <dgm:pt modelId="{E922C518-3363-4B90-BBB7-18BF82091D5F}" type="pres">
      <dgm:prSet presAssocID="{DA3E0BDA-4F2E-4CA9-93CF-43BF0BCCBBD8}" presName="connectorText" presStyleLbl="sibTrans2D1" presStyleIdx="0" presStyleCnt="5"/>
      <dgm:spPr/>
      <dgm:t>
        <a:bodyPr/>
        <a:lstStyle/>
        <a:p>
          <a:pPr rtl="1"/>
          <a:endParaRPr lang="ar-EG"/>
        </a:p>
      </dgm:t>
    </dgm:pt>
    <dgm:pt modelId="{CD2B6098-6CE7-40CF-AD0F-06C9A56E8B8D}" type="pres">
      <dgm:prSet presAssocID="{28B9AF96-B16D-4981-878A-4421BEC3EF19}" presName="node" presStyleLbl="node1" presStyleIdx="1" presStyleCnt="5">
        <dgm:presLayoutVars>
          <dgm:bulletEnabled val="1"/>
        </dgm:presLayoutVars>
      </dgm:prSet>
      <dgm:spPr/>
      <dgm:t>
        <a:bodyPr/>
        <a:lstStyle/>
        <a:p>
          <a:pPr rtl="1"/>
          <a:endParaRPr lang="ar-EG"/>
        </a:p>
      </dgm:t>
    </dgm:pt>
    <dgm:pt modelId="{F88D41F1-C3BF-475B-B7CC-040F5F0BA1FF}" type="pres">
      <dgm:prSet presAssocID="{7DB2D8A2-A58C-43AB-82BE-93783A06FF90}" presName="sibTrans" presStyleLbl="sibTrans2D1" presStyleIdx="1" presStyleCnt="5"/>
      <dgm:spPr/>
      <dgm:t>
        <a:bodyPr/>
        <a:lstStyle/>
        <a:p>
          <a:pPr rtl="1"/>
          <a:endParaRPr lang="ar-EG"/>
        </a:p>
      </dgm:t>
    </dgm:pt>
    <dgm:pt modelId="{C120F62B-876D-41C9-8136-401EAF0655EE}" type="pres">
      <dgm:prSet presAssocID="{7DB2D8A2-A58C-43AB-82BE-93783A06FF90}" presName="connectorText" presStyleLbl="sibTrans2D1" presStyleIdx="1" presStyleCnt="5"/>
      <dgm:spPr/>
      <dgm:t>
        <a:bodyPr/>
        <a:lstStyle/>
        <a:p>
          <a:pPr rtl="1"/>
          <a:endParaRPr lang="ar-EG"/>
        </a:p>
      </dgm:t>
    </dgm:pt>
    <dgm:pt modelId="{2D66776D-1CD5-4222-82DD-A0A54721B51C}" type="pres">
      <dgm:prSet presAssocID="{2215FA27-76DA-4064-871A-6E26D342F11A}" presName="node" presStyleLbl="node1" presStyleIdx="2" presStyleCnt="5">
        <dgm:presLayoutVars>
          <dgm:bulletEnabled val="1"/>
        </dgm:presLayoutVars>
      </dgm:prSet>
      <dgm:spPr/>
      <dgm:t>
        <a:bodyPr/>
        <a:lstStyle/>
        <a:p>
          <a:pPr rtl="1"/>
          <a:endParaRPr lang="ar-EG"/>
        </a:p>
      </dgm:t>
    </dgm:pt>
    <dgm:pt modelId="{4BCE31B1-8589-4520-9616-A55B6A23DC89}" type="pres">
      <dgm:prSet presAssocID="{E24EEB26-9EC6-40EE-A6DA-3910D49CAAD7}" presName="sibTrans" presStyleLbl="sibTrans2D1" presStyleIdx="2" presStyleCnt="5"/>
      <dgm:spPr/>
      <dgm:t>
        <a:bodyPr/>
        <a:lstStyle/>
        <a:p>
          <a:pPr rtl="1"/>
          <a:endParaRPr lang="ar-EG"/>
        </a:p>
      </dgm:t>
    </dgm:pt>
    <dgm:pt modelId="{BF681F77-EE97-47F1-88E8-15FFD93CB05B}" type="pres">
      <dgm:prSet presAssocID="{E24EEB26-9EC6-40EE-A6DA-3910D49CAAD7}" presName="connectorText" presStyleLbl="sibTrans2D1" presStyleIdx="2" presStyleCnt="5"/>
      <dgm:spPr/>
      <dgm:t>
        <a:bodyPr/>
        <a:lstStyle/>
        <a:p>
          <a:pPr rtl="1"/>
          <a:endParaRPr lang="ar-EG"/>
        </a:p>
      </dgm:t>
    </dgm:pt>
    <dgm:pt modelId="{D9C7F7C7-D954-4AC7-A04D-688F868E83F2}" type="pres">
      <dgm:prSet presAssocID="{9A69DDEF-796B-4446-96E1-D4B154788CA9}" presName="node" presStyleLbl="node1" presStyleIdx="3" presStyleCnt="5">
        <dgm:presLayoutVars>
          <dgm:bulletEnabled val="1"/>
        </dgm:presLayoutVars>
      </dgm:prSet>
      <dgm:spPr/>
      <dgm:t>
        <a:bodyPr/>
        <a:lstStyle/>
        <a:p>
          <a:pPr rtl="1"/>
          <a:endParaRPr lang="ar-EG"/>
        </a:p>
      </dgm:t>
    </dgm:pt>
    <dgm:pt modelId="{C8D50EBD-77BD-4F84-AFDB-0F36A909DB3B}" type="pres">
      <dgm:prSet presAssocID="{84D19F10-D0E8-4D1C-9432-8B37079E9BBD}" presName="sibTrans" presStyleLbl="sibTrans2D1" presStyleIdx="3" presStyleCnt="5"/>
      <dgm:spPr/>
      <dgm:t>
        <a:bodyPr/>
        <a:lstStyle/>
        <a:p>
          <a:pPr rtl="1"/>
          <a:endParaRPr lang="ar-EG"/>
        </a:p>
      </dgm:t>
    </dgm:pt>
    <dgm:pt modelId="{1101D211-0FD9-46D7-8CEB-8101A888C181}" type="pres">
      <dgm:prSet presAssocID="{84D19F10-D0E8-4D1C-9432-8B37079E9BBD}" presName="connectorText" presStyleLbl="sibTrans2D1" presStyleIdx="3" presStyleCnt="5"/>
      <dgm:spPr/>
      <dgm:t>
        <a:bodyPr/>
        <a:lstStyle/>
        <a:p>
          <a:pPr rtl="1"/>
          <a:endParaRPr lang="ar-EG"/>
        </a:p>
      </dgm:t>
    </dgm:pt>
    <dgm:pt modelId="{440D04A1-C0A6-47BF-B70A-4B116E5DE7A8}" type="pres">
      <dgm:prSet presAssocID="{B6B2DE78-8A65-4EC1-8D5B-9F0EBBE0B078}" presName="node" presStyleLbl="node1" presStyleIdx="4" presStyleCnt="5">
        <dgm:presLayoutVars>
          <dgm:bulletEnabled val="1"/>
        </dgm:presLayoutVars>
      </dgm:prSet>
      <dgm:spPr/>
      <dgm:t>
        <a:bodyPr/>
        <a:lstStyle/>
        <a:p>
          <a:pPr rtl="1"/>
          <a:endParaRPr lang="ar-EG"/>
        </a:p>
      </dgm:t>
    </dgm:pt>
    <dgm:pt modelId="{6A48E6C3-0FD6-48B8-9246-9E44B56F3A1F}" type="pres">
      <dgm:prSet presAssocID="{160CD87B-95FE-4EB5-97F1-8E61A2583058}" presName="sibTrans" presStyleLbl="sibTrans2D1" presStyleIdx="4" presStyleCnt="5"/>
      <dgm:spPr/>
      <dgm:t>
        <a:bodyPr/>
        <a:lstStyle/>
        <a:p>
          <a:pPr rtl="1"/>
          <a:endParaRPr lang="ar-EG"/>
        </a:p>
      </dgm:t>
    </dgm:pt>
    <dgm:pt modelId="{68A0485E-6109-4905-8856-761B10D1CD0C}" type="pres">
      <dgm:prSet presAssocID="{160CD87B-95FE-4EB5-97F1-8E61A2583058}" presName="connectorText" presStyleLbl="sibTrans2D1" presStyleIdx="4" presStyleCnt="5"/>
      <dgm:spPr/>
      <dgm:t>
        <a:bodyPr/>
        <a:lstStyle/>
        <a:p>
          <a:pPr rtl="1"/>
          <a:endParaRPr lang="ar-EG"/>
        </a:p>
      </dgm:t>
    </dgm:pt>
  </dgm:ptLst>
  <dgm:cxnLst>
    <dgm:cxn modelId="{3E4983B9-7F72-4A22-9F63-D9333A01E689}" type="presOf" srcId="{160CD87B-95FE-4EB5-97F1-8E61A2583058}" destId="{68A0485E-6109-4905-8856-761B10D1CD0C}" srcOrd="1" destOrd="0" presId="urn:microsoft.com/office/officeart/2005/8/layout/cycle2"/>
    <dgm:cxn modelId="{6900531B-C0D6-4CE2-A849-88623B494A64}" srcId="{3A1EFC83-75B9-4E23-B353-C51849044031}" destId="{2215FA27-76DA-4064-871A-6E26D342F11A}" srcOrd="2" destOrd="0" parTransId="{6AA8089A-2D74-423C-BA56-C861755A0A8A}" sibTransId="{E24EEB26-9EC6-40EE-A6DA-3910D49CAAD7}"/>
    <dgm:cxn modelId="{3B5B6EE4-B034-404C-91C7-E696CF84FA87}" type="presOf" srcId="{DA3E0BDA-4F2E-4CA9-93CF-43BF0BCCBBD8}" destId="{E922C518-3363-4B90-BBB7-18BF82091D5F}" srcOrd="1" destOrd="0" presId="urn:microsoft.com/office/officeart/2005/8/layout/cycle2"/>
    <dgm:cxn modelId="{D218ABA2-6654-46FD-931A-D1FEB3F44930}" type="presOf" srcId="{7DB2D8A2-A58C-43AB-82BE-93783A06FF90}" destId="{C120F62B-876D-41C9-8136-401EAF0655EE}" srcOrd="1" destOrd="0" presId="urn:microsoft.com/office/officeart/2005/8/layout/cycle2"/>
    <dgm:cxn modelId="{77CFEFE2-0720-4671-84B8-3A742725A5CC}" srcId="{3A1EFC83-75B9-4E23-B353-C51849044031}" destId="{28B9AF96-B16D-4981-878A-4421BEC3EF19}" srcOrd="1" destOrd="0" parTransId="{51C2376C-D637-4755-A19F-5E241900DBB6}" sibTransId="{7DB2D8A2-A58C-43AB-82BE-93783A06FF90}"/>
    <dgm:cxn modelId="{DAB3AB0E-F3FD-449A-83C2-E489C48D45E7}" type="presOf" srcId="{625DA95C-E817-4FBB-A337-45868BD5E2AA}" destId="{23DEF70C-727E-48E1-A00A-407872786CA2}" srcOrd="0" destOrd="0" presId="urn:microsoft.com/office/officeart/2005/8/layout/cycle2"/>
    <dgm:cxn modelId="{C97166F3-11D4-400D-907C-BB07BFA03CA4}" type="presOf" srcId="{7DB2D8A2-A58C-43AB-82BE-93783A06FF90}" destId="{F88D41F1-C3BF-475B-B7CC-040F5F0BA1FF}" srcOrd="0" destOrd="0" presId="urn:microsoft.com/office/officeart/2005/8/layout/cycle2"/>
    <dgm:cxn modelId="{8B365823-A48A-4F9D-BE80-CE72DFE6DD16}" type="presOf" srcId="{DA3E0BDA-4F2E-4CA9-93CF-43BF0BCCBBD8}" destId="{C07E4DF7-CB89-4D77-B0DB-DBB0AC5CCAB3}" srcOrd="0" destOrd="0" presId="urn:microsoft.com/office/officeart/2005/8/layout/cycle2"/>
    <dgm:cxn modelId="{8936D299-9485-4136-86A7-AFEB4156E95D}" srcId="{3A1EFC83-75B9-4E23-B353-C51849044031}" destId="{625DA95C-E817-4FBB-A337-45868BD5E2AA}" srcOrd="0" destOrd="0" parTransId="{E3CD9C69-8AFB-4D39-959B-555586381BB8}" sibTransId="{DA3E0BDA-4F2E-4CA9-93CF-43BF0BCCBBD8}"/>
    <dgm:cxn modelId="{F86348B7-E532-4DAD-9637-63E3162157FF}" type="presOf" srcId="{84D19F10-D0E8-4D1C-9432-8B37079E9BBD}" destId="{1101D211-0FD9-46D7-8CEB-8101A888C181}" srcOrd="1" destOrd="0" presId="urn:microsoft.com/office/officeart/2005/8/layout/cycle2"/>
    <dgm:cxn modelId="{2F5E04CD-1F91-4F6F-9879-1E91F6833842}" type="presOf" srcId="{2215FA27-76DA-4064-871A-6E26D342F11A}" destId="{2D66776D-1CD5-4222-82DD-A0A54721B51C}" srcOrd="0" destOrd="0" presId="urn:microsoft.com/office/officeart/2005/8/layout/cycle2"/>
    <dgm:cxn modelId="{CAB86634-64EE-4135-914A-442F7AB1891C}" type="presOf" srcId="{160CD87B-95FE-4EB5-97F1-8E61A2583058}" destId="{6A48E6C3-0FD6-48B8-9246-9E44B56F3A1F}" srcOrd="0" destOrd="0" presId="urn:microsoft.com/office/officeart/2005/8/layout/cycle2"/>
    <dgm:cxn modelId="{3D8A8DF5-EE4F-4540-8B58-F2B155302E38}" type="presOf" srcId="{84D19F10-D0E8-4D1C-9432-8B37079E9BBD}" destId="{C8D50EBD-77BD-4F84-AFDB-0F36A909DB3B}" srcOrd="0" destOrd="0" presId="urn:microsoft.com/office/officeart/2005/8/layout/cycle2"/>
    <dgm:cxn modelId="{BD8DF93B-6994-47AF-BD45-C36F443CD5D7}" type="presOf" srcId="{3A1EFC83-75B9-4E23-B353-C51849044031}" destId="{478A7180-1C5A-4BC2-B86A-20414742467F}" srcOrd="0" destOrd="0" presId="urn:microsoft.com/office/officeart/2005/8/layout/cycle2"/>
    <dgm:cxn modelId="{5B96E2BC-AF13-4664-9A10-7D6877EF6B0A}" type="presOf" srcId="{9A69DDEF-796B-4446-96E1-D4B154788CA9}" destId="{D9C7F7C7-D954-4AC7-A04D-688F868E83F2}" srcOrd="0" destOrd="0" presId="urn:microsoft.com/office/officeart/2005/8/layout/cycle2"/>
    <dgm:cxn modelId="{E6B63D8B-78DA-4FA7-972E-AF714DB25812}" type="presOf" srcId="{E24EEB26-9EC6-40EE-A6DA-3910D49CAAD7}" destId="{BF681F77-EE97-47F1-88E8-15FFD93CB05B}" srcOrd="1" destOrd="0" presId="urn:microsoft.com/office/officeart/2005/8/layout/cycle2"/>
    <dgm:cxn modelId="{DC1F31CA-607E-494A-8555-4AD03BCAED02}" srcId="{3A1EFC83-75B9-4E23-B353-C51849044031}" destId="{B6B2DE78-8A65-4EC1-8D5B-9F0EBBE0B078}" srcOrd="4" destOrd="0" parTransId="{7DE6483D-0D03-4B35-AAD6-9FCDCBCEE608}" sibTransId="{160CD87B-95FE-4EB5-97F1-8E61A2583058}"/>
    <dgm:cxn modelId="{216A48D4-84FB-4E1D-888D-52BB27C1F151}" type="presOf" srcId="{28B9AF96-B16D-4981-878A-4421BEC3EF19}" destId="{CD2B6098-6CE7-40CF-AD0F-06C9A56E8B8D}" srcOrd="0" destOrd="0" presId="urn:microsoft.com/office/officeart/2005/8/layout/cycle2"/>
    <dgm:cxn modelId="{69D92773-9BE0-45C1-87E6-52E2A895AEF9}" srcId="{3A1EFC83-75B9-4E23-B353-C51849044031}" destId="{9A69DDEF-796B-4446-96E1-D4B154788CA9}" srcOrd="3" destOrd="0" parTransId="{D2C9E860-8C58-4BFF-9B2D-F48DDE70CB91}" sibTransId="{84D19F10-D0E8-4D1C-9432-8B37079E9BBD}"/>
    <dgm:cxn modelId="{EDBC48FB-31FE-433C-B685-5AC594D7480B}" type="presOf" srcId="{B6B2DE78-8A65-4EC1-8D5B-9F0EBBE0B078}" destId="{440D04A1-C0A6-47BF-B70A-4B116E5DE7A8}" srcOrd="0" destOrd="0" presId="urn:microsoft.com/office/officeart/2005/8/layout/cycle2"/>
    <dgm:cxn modelId="{23801512-F4A2-47D8-83C0-2B851831CA0E}" type="presOf" srcId="{E24EEB26-9EC6-40EE-A6DA-3910D49CAAD7}" destId="{4BCE31B1-8589-4520-9616-A55B6A23DC89}" srcOrd="0" destOrd="0" presId="urn:microsoft.com/office/officeart/2005/8/layout/cycle2"/>
    <dgm:cxn modelId="{C7456C61-FF0B-4EC9-8AC3-4CEFAE85BF18}" type="presParOf" srcId="{478A7180-1C5A-4BC2-B86A-20414742467F}" destId="{23DEF70C-727E-48E1-A00A-407872786CA2}" srcOrd="0" destOrd="0" presId="urn:microsoft.com/office/officeart/2005/8/layout/cycle2"/>
    <dgm:cxn modelId="{AA848A56-F1E3-4FAF-A0F0-C4877BB4ACFD}" type="presParOf" srcId="{478A7180-1C5A-4BC2-B86A-20414742467F}" destId="{C07E4DF7-CB89-4D77-B0DB-DBB0AC5CCAB3}" srcOrd="1" destOrd="0" presId="urn:microsoft.com/office/officeart/2005/8/layout/cycle2"/>
    <dgm:cxn modelId="{06FAD9D9-256F-4BA6-AA2E-1E363782CDC3}" type="presParOf" srcId="{C07E4DF7-CB89-4D77-B0DB-DBB0AC5CCAB3}" destId="{E922C518-3363-4B90-BBB7-18BF82091D5F}" srcOrd="0" destOrd="0" presId="urn:microsoft.com/office/officeart/2005/8/layout/cycle2"/>
    <dgm:cxn modelId="{5B4E9310-DF66-42A4-BA98-EFD00E1E0282}" type="presParOf" srcId="{478A7180-1C5A-4BC2-B86A-20414742467F}" destId="{CD2B6098-6CE7-40CF-AD0F-06C9A56E8B8D}" srcOrd="2" destOrd="0" presId="urn:microsoft.com/office/officeart/2005/8/layout/cycle2"/>
    <dgm:cxn modelId="{1606C0A7-8C79-4651-A505-DAB0C72FC64A}" type="presParOf" srcId="{478A7180-1C5A-4BC2-B86A-20414742467F}" destId="{F88D41F1-C3BF-475B-B7CC-040F5F0BA1FF}" srcOrd="3" destOrd="0" presId="urn:microsoft.com/office/officeart/2005/8/layout/cycle2"/>
    <dgm:cxn modelId="{8BD223F3-FC7F-42A1-AD25-BDF177FC112F}" type="presParOf" srcId="{F88D41F1-C3BF-475B-B7CC-040F5F0BA1FF}" destId="{C120F62B-876D-41C9-8136-401EAF0655EE}" srcOrd="0" destOrd="0" presId="urn:microsoft.com/office/officeart/2005/8/layout/cycle2"/>
    <dgm:cxn modelId="{38AB5B75-8EAC-45D3-8088-AC3080F414B0}" type="presParOf" srcId="{478A7180-1C5A-4BC2-B86A-20414742467F}" destId="{2D66776D-1CD5-4222-82DD-A0A54721B51C}" srcOrd="4" destOrd="0" presId="urn:microsoft.com/office/officeart/2005/8/layout/cycle2"/>
    <dgm:cxn modelId="{84B313C1-0C4F-4855-9F62-2613CD5C8FA6}" type="presParOf" srcId="{478A7180-1C5A-4BC2-B86A-20414742467F}" destId="{4BCE31B1-8589-4520-9616-A55B6A23DC89}" srcOrd="5" destOrd="0" presId="urn:microsoft.com/office/officeart/2005/8/layout/cycle2"/>
    <dgm:cxn modelId="{B47C6CC9-AD78-420A-BB73-BFB4945CA334}" type="presParOf" srcId="{4BCE31B1-8589-4520-9616-A55B6A23DC89}" destId="{BF681F77-EE97-47F1-88E8-15FFD93CB05B}" srcOrd="0" destOrd="0" presId="urn:microsoft.com/office/officeart/2005/8/layout/cycle2"/>
    <dgm:cxn modelId="{C6371239-BEAD-4855-AD70-D484A04A0DA7}" type="presParOf" srcId="{478A7180-1C5A-4BC2-B86A-20414742467F}" destId="{D9C7F7C7-D954-4AC7-A04D-688F868E83F2}" srcOrd="6" destOrd="0" presId="urn:microsoft.com/office/officeart/2005/8/layout/cycle2"/>
    <dgm:cxn modelId="{B1EF5777-7626-44E9-8C4D-74E86DB22AC4}" type="presParOf" srcId="{478A7180-1C5A-4BC2-B86A-20414742467F}" destId="{C8D50EBD-77BD-4F84-AFDB-0F36A909DB3B}" srcOrd="7" destOrd="0" presId="urn:microsoft.com/office/officeart/2005/8/layout/cycle2"/>
    <dgm:cxn modelId="{915A60DB-0621-4365-8378-12E49CBDBE71}" type="presParOf" srcId="{C8D50EBD-77BD-4F84-AFDB-0F36A909DB3B}" destId="{1101D211-0FD9-46D7-8CEB-8101A888C181}" srcOrd="0" destOrd="0" presId="urn:microsoft.com/office/officeart/2005/8/layout/cycle2"/>
    <dgm:cxn modelId="{F21DC4E5-05BB-4084-A8B1-A49ABB362830}" type="presParOf" srcId="{478A7180-1C5A-4BC2-B86A-20414742467F}" destId="{440D04A1-C0A6-47BF-B70A-4B116E5DE7A8}" srcOrd="8" destOrd="0" presId="urn:microsoft.com/office/officeart/2005/8/layout/cycle2"/>
    <dgm:cxn modelId="{0936CA49-A420-4410-9D03-63449C6A3DC3}" type="presParOf" srcId="{478A7180-1C5A-4BC2-B86A-20414742467F}" destId="{6A48E6C3-0FD6-48B8-9246-9E44B56F3A1F}" srcOrd="9" destOrd="0" presId="urn:microsoft.com/office/officeart/2005/8/layout/cycle2"/>
    <dgm:cxn modelId="{6B99D6AA-8A80-4F99-9AE2-E765988C342B}" type="presParOf" srcId="{6A48E6C3-0FD6-48B8-9246-9E44B56F3A1F}" destId="{68A0485E-6109-4905-8856-761B10D1CD0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DC7408-8F8C-4B85-8ED8-4D4CBAEBA700}">
      <dsp:nvSpPr>
        <dsp:cNvPr id="0" name=""/>
        <dsp:cNvSpPr/>
      </dsp:nvSpPr>
      <dsp:spPr>
        <a:xfrm>
          <a:off x="782" y="1330628"/>
          <a:ext cx="2260822" cy="1864705"/>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3815" tIns="43815" rIns="43815" bIns="43815" numCol="1" spcCol="1270" anchor="t" anchorCtr="0">
          <a:noAutofit/>
        </a:bodyPr>
        <a:lstStyle/>
        <a:p>
          <a:pPr marL="228600" lvl="1" indent="-228600" algn="r" defTabSz="1022350" rtl="1">
            <a:lnSpc>
              <a:spcPct val="90000"/>
            </a:lnSpc>
            <a:spcBef>
              <a:spcPct val="0"/>
            </a:spcBef>
            <a:spcAft>
              <a:spcPct val="15000"/>
            </a:spcAft>
            <a:buChar char="••"/>
          </a:pPr>
          <a:r>
            <a:rPr lang="ar-EG" sz="2300" kern="1200" dirty="0" smtClean="0"/>
            <a:t>إذا جاء التعبير على قدر المعنى</a:t>
          </a:r>
          <a:endParaRPr lang="ar-EG" sz="2300" kern="1200" dirty="0"/>
        </a:p>
        <a:p>
          <a:pPr marL="228600" lvl="1" indent="-228600" algn="r" defTabSz="1022350" rtl="1">
            <a:lnSpc>
              <a:spcPct val="90000"/>
            </a:lnSpc>
            <a:spcBef>
              <a:spcPct val="0"/>
            </a:spcBef>
            <a:spcAft>
              <a:spcPct val="15000"/>
            </a:spcAft>
            <a:buChar char="••"/>
          </a:pPr>
          <a:r>
            <a:rPr lang="ar-EG" sz="2300" kern="1200" dirty="0" smtClean="0"/>
            <a:t>بحيث يكون اللفظ مساويا لذلك المعنى</a:t>
          </a:r>
          <a:endParaRPr lang="ar-EG" sz="2300" kern="1200" dirty="0"/>
        </a:p>
      </dsp:txBody>
      <dsp:txXfrm>
        <a:off x="43694" y="1373540"/>
        <a:ext cx="2174998" cy="1379301"/>
      </dsp:txXfrm>
    </dsp:sp>
    <dsp:sp modelId="{FB6C7787-8939-44BD-B9FD-63A03A66EB30}">
      <dsp:nvSpPr>
        <dsp:cNvPr id="0" name=""/>
        <dsp:cNvSpPr/>
      </dsp:nvSpPr>
      <dsp:spPr>
        <a:xfrm>
          <a:off x="1279934" y="1805736"/>
          <a:ext cx="2447481" cy="2447481"/>
        </a:xfrm>
        <a:prstGeom prst="leftCircularArrow">
          <a:avLst>
            <a:gd name="adj1" fmla="val 2969"/>
            <a:gd name="adj2" fmla="val 363730"/>
            <a:gd name="adj3" fmla="val 2139241"/>
            <a:gd name="adj4" fmla="val 9024489"/>
            <a:gd name="adj5" fmla="val 3463"/>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sp>
    <dsp:sp modelId="{13F3DEE4-D4A5-47F9-AEE9-2DB58DAC4F1F}">
      <dsp:nvSpPr>
        <dsp:cNvPr id="0" name=""/>
        <dsp:cNvSpPr/>
      </dsp:nvSpPr>
      <dsp:spPr>
        <a:xfrm>
          <a:off x="503186" y="2795754"/>
          <a:ext cx="2009619" cy="799159"/>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9535" tIns="59690" rIns="89535" bIns="59690" numCol="1" spcCol="1270" anchor="ctr" anchorCtr="0">
          <a:noAutofit/>
        </a:bodyPr>
        <a:lstStyle/>
        <a:p>
          <a:pPr lvl="0" algn="ctr" defTabSz="2089150" rtl="1">
            <a:lnSpc>
              <a:spcPct val="90000"/>
            </a:lnSpc>
            <a:spcBef>
              <a:spcPct val="0"/>
            </a:spcBef>
            <a:spcAft>
              <a:spcPct val="35000"/>
            </a:spcAft>
          </a:pPr>
          <a:r>
            <a:rPr lang="ar-EG" sz="4700" kern="1200" dirty="0" smtClean="0"/>
            <a:t>المساواة</a:t>
          </a:r>
          <a:endParaRPr lang="ar-EG" sz="4700" kern="1200" dirty="0"/>
        </a:p>
      </dsp:txBody>
      <dsp:txXfrm>
        <a:off x="526593" y="2819161"/>
        <a:ext cx="1962805" cy="752345"/>
      </dsp:txXfrm>
    </dsp:sp>
    <dsp:sp modelId="{93B57D6C-C9CA-4B8E-B199-6C508C75A9AA}">
      <dsp:nvSpPr>
        <dsp:cNvPr id="0" name=""/>
        <dsp:cNvSpPr/>
      </dsp:nvSpPr>
      <dsp:spPr>
        <a:xfrm>
          <a:off x="2858787" y="1330628"/>
          <a:ext cx="2260822" cy="1864705"/>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3815" tIns="43815" rIns="43815" bIns="43815" numCol="1" spcCol="1270" anchor="t" anchorCtr="0">
          <a:noAutofit/>
        </a:bodyPr>
        <a:lstStyle/>
        <a:p>
          <a:pPr marL="228600" lvl="1" indent="-228600" algn="r" defTabSz="1022350" rtl="1">
            <a:lnSpc>
              <a:spcPct val="90000"/>
            </a:lnSpc>
            <a:spcBef>
              <a:spcPct val="0"/>
            </a:spcBef>
            <a:spcAft>
              <a:spcPct val="15000"/>
            </a:spcAft>
            <a:buChar char="••"/>
          </a:pPr>
          <a:r>
            <a:rPr lang="ar-EG" sz="2300" kern="1200" dirty="0" smtClean="0"/>
            <a:t>إذا زاد التعبير على قدر المعنى</a:t>
          </a:r>
          <a:endParaRPr lang="ar-EG" sz="2300" kern="1200" dirty="0"/>
        </a:p>
        <a:p>
          <a:pPr marL="228600" lvl="1" indent="-228600" algn="r" defTabSz="1022350" rtl="1">
            <a:lnSpc>
              <a:spcPct val="90000"/>
            </a:lnSpc>
            <a:spcBef>
              <a:spcPct val="0"/>
            </a:spcBef>
            <a:spcAft>
              <a:spcPct val="15000"/>
            </a:spcAft>
            <a:buChar char="••"/>
          </a:pPr>
          <a:r>
            <a:rPr lang="ar-EG" sz="2300" kern="1200" dirty="0" smtClean="0"/>
            <a:t>لفائدة</a:t>
          </a:r>
          <a:endParaRPr lang="ar-EG" sz="2300" kern="1200" dirty="0"/>
        </a:p>
      </dsp:txBody>
      <dsp:txXfrm>
        <a:off x="2901699" y="1773120"/>
        <a:ext cx="2174998" cy="1379301"/>
      </dsp:txXfrm>
    </dsp:sp>
    <dsp:sp modelId="{353B2398-B267-4C08-B553-11A2B34B89DF}">
      <dsp:nvSpPr>
        <dsp:cNvPr id="0" name=""/>
        <dsp:cNvSpPr/>
      </dsp:nvSpPr>
      <dsp:spPr>
        <a:xfrm>
          <a:off x="4119099" y="199631"/>
          <a:ext cx="2736364" cy="2736364"/>
        </a:xfrm>
        <a:prstGeom prst="circularArrow">
          <a:avLst>
            <a:gd name="adj1" fmla="val 2655"/>
            <a:gd name="adj2" fmla="val 322955"/>
            <a:gd name="adj3" fmla="val 19501534"/>
            <a:gd name="adj4" fmla="val 12575511"/>
            <a:gd name="adj5" fmla="val 3098"/>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sp>
    <dsp:sp modelId="{58A258FF-58DC-4DFE-B887-586B5187077B}">
      <dsp:nvSpPr>
        <dsp:cNvPr id="0" name=""/>
        <dsp:cNvSpPr/>
      </dsp:nvSpPr>
      <dsp:spPr>
        <a:xfrm>
          <a:off x="3361192" y="931048"/>
          <a:ext cx="2009619" cy="799159"/>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89535" tIns="59690" rIns="89535" bIns="59690" numCol="1" spcCol="1270" anchor="ctr" anchorCtr="0">
          <a:noAutofit/>
        </a:bodyPr>
        <a:lstStyle/>
        <a:p>
          <a:pPr lvl="0" algn="ctr" defTabSz="2089150" rtl="1">
            <a:lnSpc>
              <a:spcPct val="90000"/>
            </a:lnSpc>
            <a:spcBef>
              <a:spcPct val="0"/>
            </a:spcBef>
            <a:spcAft>
              <a:spcPct val="35000"/>
            </a:spcAft>
          </a:pPr>
          <a:r>
            <a:rPr lang="ar-EG" sz="4700" kern="1200" dirty="0" smtClean="0"/>
            <a:t>الإطناب</a:t>
          </a:r>
          <a:endParaRPr lang="ar-EG" sz="4700" kern="1200" dirty="0"/>
        </a:p>
      </dsp:txBody>
      <dsp:txXfrm>
        <a:off x="3384599" y="954455"/>
        <a:ext cx="1962805" cy="752345"/>
      </dsp:txXfrm>
    </dsp:sp>
    <dsp:sp modelId="{D03E27CC-6FA1-424E-AD37-F574701FD9BD}">
      <dsp:nvSpPr>
        <dsp:cNvPr id="0" name=""/>
        <dsp:cNvSpPr/>
      </dsp:nvSpPr>
      <dsp:spPr>
        <a:xfrm>
          <a:off x="5716793" y="1330628"/>
          <a:ext cx="2260822" cy="186470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3815" tIns="43815" rIns="43815" bIns="43815" numCol="1" spcCol="1270" anchor="t" anchorCtr="0">
          <a:noAutofit/>
        </a:bodyPr>
        <a:lstStyle/>
        <a:p>
          <a:pPr marL="228600" lvl="1" indent="-228600" algn="r" defTabSz="1022350" rtl="1">
            <a:lnSpc>
              <a:spcPct val="90000"/>
            </a:lnSpc>
            <a:spcBef>
              <a:spcPct val="0"/>
            </a:spcBef>
            <a:spcAft>
              <a:spcPct val="15000"/>
            </a:spcAft>
            <a:buChar char="••"/>
          </a:pPr>
          <a:r>
            <a:rPr lang="ar-EG" sz="2300" kern="1200" dirty="0" smtClean="0"/>
            <a:t>إذا نقص التعبير</a:t>
          </a:r>
          <a:endParaRPr lang="ar-EG" sz="2300" kern="1200" dirty="0"/>
        </a:p>
        <a:p>
          <a:pPr marL="228600" lvl="1" indent="-228600" algn="r" defTabSz="1022350" rtl="1">
            <a:lnSpc>
              <a:spcPct val="90000"/>
            </a:lnSpc>
            <a:spcBef>
              <a:spcPct val="0"/>
            </a:spcBef>
            <a:spcAft>
              <a:spcPct val="15000"/>
            </a:spcAft>
            <a:buChar char="••"/>
          </a:pPr>
          <a:r>
            <a:rPr lang="ar-EG" sz="2300" kern="1200" dirty="0" smtClean="0"/>
            <a:t>على قدر المعنى</a:t>
          </a:r>
          <a:endParaRPr lang="ar-EG" sz="2300" kern="1200" dirty="0"/>
        </a:p>
        <a:p>
          <a:pPr marL="228600" lvl="1" indent="-228600" algn="r" defTabSz="1022350" rtl="1">
            <a:lnSpc>
              <a:spcPct val="90000"/>
            </a:lnSpc>
            <a:spcBef>
              <a:spcPct val="0"/>
            </a:spcBef>
            <a:spcAft>
              <a:spcPct val="15000"/>
            </a:spcAft>
            <a:buChar char="••"/>
          </a:pPr>
          <a:r>
            <a:rPr lang="ar-EG" sz="2300" kern="1200" dirty="0" smtClean="0"/>
            <a:t>الكثير</a:t>
          </a:r>
          <a:endParaRPr lang="ar-EG" sz="2300" kern="1200" dirty="0"/>
        </a:p>
      </dsp:txBody>
      <dsp:txXfrm>
        <a:off x="5759705" y="1373540"/>
        <a:ext cx="2174998" cy="1379301"/>
      </dsp:txXfrm>
    </dsp:sp>
    <dsp:sp modelId="{52C9CCF9-4DA4-49F9-9CBA-EB2106B27284}">
      <dsp:nvSpPr>
        <dsp:cNvPr id="0" name=""/>
        <dsp:cNvSpPr/>
      </dsp:nvSpPr>
      <dsp:spPr>
        <a:xfrm>
          <a:off x="6219198" y="2795754"/>
          <a:ext cx="2009619" cy="799159"/>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9535" tIns="59690" rIns="89535" bIns="59690" numCol="1" spcCol="1270" anchor="ctr" anchorCtr="0">
          <a:noAutofit/>
        </a:bodyPr>
        <a:lstStyle/>
        <a:p>
          <a:pPr lvl="0" algn="ctr" defTabSz="2089150" rtl="1">
            <a:lnSpc>
              <a:spcPct val="90000"/>
            </a:lnSpc>
            <a:spcBef>
              <a:spcPct val="0"/>
            </a:spcBef>
            <a:spcAft>
              <a:spcPct val="35000"/>
            </a:spcAft>
          </a:pPr>
          <a:r>
            <a:rPr lang="ar-EG" sz="4700" kern="1200" dirty="0" smtClean="0"/>
            <a:t>الإيجاز</a:t>
          </a:r>
          <a:endParaRPr lang="ar-EG" sz="4700" kern="1200" dirty="0"/>
        </a:p>
      </dsp:txBody>
      <dsp:txXfrm>
        <a:off x="6242605" y="2819161"/>
        <a:ext cx="1962805" cy="752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2FCCF-ABCA-4429-A30E-399C5F84D688}">
      <dsp:nvSpPr>
        <dsp:cNvPr id="0" name=""/>
        <dsp:cNvSpPr/>
      </dsp:nvSpPr>
      <dsp:spPr>
        <a:xfrm rot="16200000">
          <a:off x="1322" y="558601"/>
          <a:ext cx="2946796" cy="2946796"/>
        </a:xfrm>
        <a:prstGeom prst="downArrow">
          <a:avLst>
            <a:gd name="adj1" fmla="val 50000"/>
            <a:gd name="adj2" fmla="val 35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284480" tIns="284480" rIns="284480" bIns="284480" numCol="1" spcCol="1270" anchor="ctr" anchorCtr="0">
          <a:noAutofit/>
        </a:bodyPr>
        <a:lstStyle/>
        <a:p>
          <a:pPr lvl="0" algn="ctr" defTabSz="1778000" rtl="1">
            <a:lnSpc>
              <a:spcPct val="90000"/>
            </a:lnSpc>
            <a:spcBef>
              <a:spcPct val="0"/>
            </a:spcBef>
            <a:spcAft>
              <a:spcPct val="35000"/>
            </a:spcAft>
          </a:pPr>
          <a:r>
            <a:rPr lang="ar-EG" sz="4000" kern="1200" dirty="0" smtClean="0"/>
            <a:t>إيجاز حذف</a:t>
          </a:r>
          <a:endParaRPr lang="ar-EG" sz="4000" kern="1200" dirty="0"/>
        </a:p>
      </dsp:txBody>
      <dsp:txXfrm rot="5400000">
        <a:off x="1323" y="1295299"/>
        <a:ext cx="2431107" cy="1473398"/>
      </dsp:txXfrm>
    </dsp:sp>
    <dsp:sp modelId="{B5176906-0AB1-45C1-A6B7-54A67F253BA5}">
      <dsp:nvSpPr>
        <dsp:cNvPr id="0" name=""/>
        <dsp:cNvSpPr/>
      </dsp:nvSpPr>
      <dsp:spPr>
        <a:xfrm rot="5400000">
          <a:off x="3147880" y="558601"/>
          <a:ext cx="2946796" cy="2946796"/>
        </a:xfrm>
        <a:prstGeom prst="downArrow">
          <a:avLst>
            <a:gd name="adj1" fmla="val 50000"/>
            <a:gd name="adj2" fmla="val 35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284480" tIns="284480" rIns="284480" bIns="284480" numCol="1" spcCol="1270" anchor="ctr" anchorCtr="0">
          <a:noAutofit/>
        </a:bodyPr>
        <a:lstStyle/>
        <a:p>
          <a:pPr lvl="0" algn="ctr" defTabSz="1778000" rtl="1">
            <a:lnSpc>
              <a:spcPct val="90000"/>
            </a:lnSpc>
            <a:spcBef>
              <a:spcPct val="0"/>
            </a:spcBef>
            <a:spcAft>
              <a:spcPct val="35000"/>
            </a:spcAft>
          </a:pPr>
          <a:r>
            <a:rPr lang="ar-EG" sz="4000" kern="1200" dirty="0" smtClean="0"/>
            <a:t>إيجاز قصر</a:t>
          </a:r>
          <a:endParaRPr lang="ar-EG" sz="4000" kern="1200" dirty="0"/>
        </a:p>
      </dsp:txBody>
      <dsp:txXfrm rot="-5400000">
        <a:off x="3663570" y="1295300"/>
        <a:ext cx="2431107" cy="14733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EF70C-727E-48E1-A00A-407872786CA2}">
      <dsp:nvSpPr>
        <dsp:cNvPr id="0" name=""/>
        <dsp:cNvSpPr/>
      </dsp:nvSpPr>
      <dsp:spPr>
        <a:xfrm>
          <a:off x="3431678" y="143"/>
          <a:ext cx="1366242" cy="1366242"/>
        </a:xfrm>
        <a:prstGeom prst="ellipse">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EG" sz="2300" kern="1200" dirty="0" smtClean="0"/>
            <a:t>ذكر الخاص بعد العام</a:t>
          </a:r>
          <a:endParaRPr lang="ar-EG" sz="2300" kern="1200" dirty="0"/>
        </a:p>
      </dsp:txBody>
      <dsp:txXfrm>
        <a:off x="3631760" y="200225"/>
        <a:ext cx="966078" cy="966078"/>
      </dsp:txXfrm>
    </dsp:sp>
    <dsp:sp modelId="{C07E4DF7-CB89-4D77-B0DB-DBB0AC5CCAB3}">
      <dsp:nvSpPr>
        <dsp:cNvPr id="0" name=""/>
        <dsp:cNvSpPr/>
      </dsp:nvSpPr>
      <dsp:spPr>
        <a:xfrm rot="2160000">
          <a:off x="4754947" y="1050053"/>
          <a:ext cx="364047" cy="461106"/>
        </a:xfrm>
        <a:prstGeom prst="righ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EG" sz="1800" kern="1200"/>
        </a:p>
      </dsp:txBody>
      <dsp:txXfrm>
        <a:off x="4765376" y="1110177"/>
        <a:ext cx="254833" cy="276664"/>
      </dsp:txXfrm>
    </dsp:sp>
    <dsp:sp modelId="{CD2B6098-6CE7-40CF-AD0F-06C9A56E8B8D}">
      <dsp:nvSpPr>
        <dsp:cNvPr id="0" name=""/>
        <dsp:cNvSpPr/>
      </dsp:nvSpPr>
      <dsp:spPr>
        <a:xfrm>
          <a:off x="5092691" y="1206939"/>
          <a:ext cx="1366242" cy="1366242"/>
        </a:xfrm>
        <a:prstGeom prst="ellipse">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EG" sz="2300" kern="1200" dirty="0" smtClean="0"/>
            <a:t>ذكر العام بعد الخاص</a:t>
          </a:r>
          <a:endParaRPr lang="ar-EG" sz="2300" kern="1200" dirty="0"/>
        </a:p>
      </dsp:txBody>
      <dsp:txXfrm>
        <a:off x="5292773" y="1407021"/>
        <a:ext cx="966078" cy="966078"/>
      </dsp:txXfrm>
    </dsp:sp>
    <dsp:sp modelId="{F88D41F1-C3BF-475B-B7CC-040F5F0BA1FF}">
      <dsp:nvSpPr>
        <dsp:cNvPr id="0" name=""/>
        <dsp:cNvSpPr/>
      </dsp:nvSpPr>
      <dsp:spPr>
        <a:xfrm rot="6480000">
          <a:off x="5279747" y="2626027"/>
          <a:ext cx="364047" cy="461106"/>
        </a:xfrm>
        <a:prstGeom prst="righ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EG" sz="1800" kern="1200"/>
        </a:p>
      </dsp:txBody>
      <dsp:txXfrm rot="10800000">
        <a:off x="5351228" y="2666314"/>
        <a:ext cx="254833" cy="276664"/>
      </dsp:txXfrm>
    </dsp:sp>
    <dsp:sp modelId="{2D66776D-1CD5-4222-82DD-A0A54721B51C}">
      <dsp:nvSpPr>
        <dsp:cNvPr id="0" name=""/>
        <dsp:cNvSpPr/>
      </dsp:nvSpPr>
      <dsp:spPr>
        <a:xfrm>
          <a:off x="4458241" y="3159577"/>
          <a:ext cx="1366242" cy="1366242"/>
        </a:xfrm>
        <a:prstGeom prst="ellipse">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EG" sz="2300" kern="1200" dirty="0" smtClean="0"/>
            <a:t>الإيضاح بعد الإبهام</a:t>
          </a:r>
          <a:endParaRPr lang="ar-EG" sz="2300" kern="1200" dirty="0"/>
        </a:p>
      </dsp:txBody>
      <dsp:txXfrm>
        <a:off x="4658323" y="3359659"/>
        <a:ext cx="966078" cy="966078"/>
      </dsp:txXfrm>
    </dsp:sp>
    <dsp:sp modelId="{4BCE31B1-8589-4520-9616-A55B6A23DC89}">
      <dsp:nvSpPr>
        <dsp:cNvPr id="0" name=""/>
        <dsp:cNvSpPr/>
      </dsp:nvSpPr>
      <dsp:spPr>
        <a:xfrm rot="10800000">
          <a:off x="3943079" y="3612145"/>
          <a:ext cx="364047" cy="461106"/>
        </a:xfrm>
        <a:prstGeom prst="righ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EG" sz="1800" kern="1200"/>
        </a:p>
      </dsp:txBody>
      <dsp:txXfrm rot="10800000">
        <a:off x="4052293" y="3704366"/>
        <a:ext cx="254833" cy="276664"/>
      </dsp:txXfrm>
    </dsp:sp>
    <dsp:sp modelId="{D9C7F7C7-D954-4AC7-A04D-688F868E83F2}">
      <dsp:nvSpPr>
        <dsp:cNvPr id="0" name=""/>
        <dsp:cNvSpPr/>
      </dsp:nvSpPr>
      <dsp:spPr>
        <a:xfrm>
          <a:off x="2405116" y="3159577"/>
          <a:ext cx="1366242" cy="1366242"/>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EG" sz="2300" kern="1200" dirty="0" smtClean="0"/>
            <a:t>التوشيع</a:t>
          </a:r>
          <a:endParaRPr lang="ar-EG" sz="2300" kern="1200" dirty="0"/>
        </a:p>
      </dsp:txBody>
      <dsp:txXfrm>
        <a:off x="2605198" y="3359659"/>
        <a:ext cx="966078" cy="966078"/>
      </dsp:txXfrm>
    </dsp:sp>
    <dsp:sp modelId="{C8D50EBD-77BD-4F84-AFDB-0F36A909DB3B}">
      <dsp:nvSpPr>
        <dsp:cNvPr id="0" name=""/>
        <dsp:cNvSpPr/>
      </dsp:nvSpPr>
      <dsp:spPr>
        <a:xfrm rot="15120000">
          <a:off x="2592172" y="2645625"/>
          <a:ext cx="364047" cy="461106"/>
        </a:xfrm>
        <a:prstGeom prst="righ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EG" sz="1800" kern="1200"/>
        </a:p>
      </dsp:txBody>
      <dsp:txXfrm rot="10800000">
        <a:off x="2663653" y="2789780"/>
        <a:ext cx="254833" cy="276664"/>
      </dsp:txXfrm>
    </dsp:sp>
    <dsp:sp modelId="{440D04A1-C0A6-47BF-B70A-4B116E5DE7A8}">
      <dsp:nvSpPr>
        <dsp:cNvPr id="0" name=""/>
        <dsp:cNvSpPr/>
      </dsp:nvSpPr>
      <dsp:spPr>
        <a:xfrm>
          <a:off x="1770665" y="1206939"/>
          <a:ext cx="1366242" cy="1366242"/>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EG" sz="2300" kern="1200" dirty="0" smtClean="0"/>
            <a:t>التكرار لداع</a:t>
          </a:r>
          <a:endParaRPr lang="ar-EG" sz="2300" kern="1200" dirty="0"/>
        </a:p>
      </dsp:txBody>
      <dsp:txXfrm>
        <a:off x="1970747" y="1407021"/>
        <a:ext cx="966078" cy="966078"/>
      </dsp:txXfrm>
    </dsp:sp>
    <dsp:sp modelId="{6A48E6C3-0FD6-48B8-9246-9E44B56F3A1F}">
      <dsp:nvSpPr>
        <dsp:cNvPr id="0" name=""/>
        <dsp:cNvSpPr/>
      </dsp:nvSpPr>
      <dsp:spPr>
        <a:xfrm rot="19440000">
          <a:off x="3093934" y="1062165"/>
          <a:ext cx="364047" cy="461106"/>
        </a:xfrm>
        <a:prstGeom prst="righ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EG" sz="1800" kern="1200"/>
        </a:p>
      </dsp:txBody>
      <dsp:txXfrm>
        <a:off x="3104363" y="1186483"/>
        <a:ext cx="254833" cy="27666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7687BD-1215-474F-A701-1C17013A7FC8}" type="datetimeFigureOut">
              <a:rPr lang="ar-EG" smtClean="0"/>
              <a:t>23/05/1442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D415C74-503D-4EFE-8816-2F8496CCF556}" type="slidenum">
              <a:rPr lang="ar-EG" smtClean="0"/>
              <a:t>‹#›</a:t>
            </a:fld>
            <a:endParaRPr lang="ar-EG"/>
          </a:p>
        </p:txBody>
      </p:sp>
    </p:spTree>
    <p:extLst>
      <p:ext uri="{BB962C8B-B14F-4D97-AF65-F5344CB8AC3E}">
        <p14:creationId xmlns:p14="http://schemas.microsoft.com/office/powerpoint/2010/main" val="870473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394436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231243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681348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1968869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43397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r>
              <a:rPr lang="ar-EG" smtClean="0"/>
              <a:t>البلاغة العربية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239301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r>
              <a:rPr lang="ar-EG" smtClean="0"/>
              <a:t>البلاغة العربية </a:t>
            </a:r>
            <a:endParaRPr lang="ar-EG"/>
          </a:p>
        </p:txBody>
      </p:sp>
      <p:sp>
        <p:nvSpPr>
          <p:cNvPr id="8" name="Footer Placeholder 7"/>
          <p:cNvSpPr>
            <a:spLocks noGrp="1"/>
          </p:cNvSpPr>
          <p:nvPr>
            <p:ph type="ftr" sz="quarter" idx="11"/>
          </p:nvPr>
        </p:nvSpPr>
        <p:spPr/>
        <p:txBody>
          <a:bodyPr/>
          <a:lstStyle/>
          <a:p>
            <a:r>
              <a:rPr lang="ar-EG" smtClean="0"/>
              <a:t>د.محمد عبد الله محمد</a:t>
            </a:r>
            <a:endParaRPr lang="ar-EG"/>
          </a:p>
        </p:txBody>
      </p:sp>
      <p:sp>
        <p:nvSpPr>
          <p:cNvPr id="9" name="Slide Number Placeholder 8"/>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217571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r>
              <a:rPr lang="ar-EG" smtClean="0"/>
              <a:t>البلاغة العربية </a:t>
            </a:r>
            <a:endParaRPr lang="ar-EG"/>
          </a:p>
        </p:txBody>
      </p:sp>
      <p:sp>
        <p:nvSpPr>
          <p:cNvPr id="4" name="Footer Placeholder 3"/>
          <p:cNvSpPr>
            <a:spLocks noGrp="1"/>
          </p:cNvSpPr>
          <p:nvPr>
            <p:ph type="ftr" sz="quarter" idx="11"/>
          </p:nvPr>
        </p:nvSpPr>
        <p:spPr/>
        <p:txBody>
          <a:bodyPr/>
          <a:lstStyle/>
          <a:p>
            <a:r>
              <a:rPr lang="ar-EG" smtClean="0"/>
              <a:t>د.محمد عبد الله محمد</a:t>
            </a:r>
            <a:endParaRPr lang="ar-EG"/>
          </a:p>
        </p:txBody>
      </p:sp>
      <p:sp>
        <p:nvSpPr>
          <p:cNvPr id="5" name="Slide Number Placeholder 4"/>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125323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EG" smtClean="0"/>
              <a:t>البلاغة العربية </a:t>
            </a:r>
            <a:endParaRPr lang="ar-EG"/>
          </a:p>
        </p:txBody>
      </p:sp>
      <p:sp>
        <p:nvSpPr>
          <p:cNvPr id="3" name="Footer Placeholder 2"/>
          <p:cNvSpPr>
            <a:spLocks noGrp="1"/>
          </p:cNvSpPr>
          <p:nvPr>
            <p:ph type="ftr" sz="quarter" idx="11"/>
          </p:nvPr>
        </p:nvSpPr>
        <p:spPr/>
        <p:txBody>
          <a:bodyPr/>
          <a:lstStyle/>
          <a:p>
            <a:r>
              <a:rPr lang="ar-EG" smtClean="0"/>
              <a:t>د.محمد عبد الله محمد</a:t>
            </a:r>
            <a:endParaRPr lang="ar-EG"/>
          </a:p>
        </p:txBody>
      </p:sp>
      <p:sp>
        <p:nvSpPr>
          <p:cNvPr id="4" name="Slide Number Placeholder 3"/>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307801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البلاغة العربية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94493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البلاغة العربية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58328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EG" smtClean="0"/>
              <a:t>البلاغة العربية </a:t>
            </a:r>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EG" smtClean="0"/>
              <a:t>د.محمد عبد الله محمد</a:t>
            </a:r>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E6AA7B-24E2-4A40-8B98-A8CF70C7526F}" type="slidenum">
              <a:rPr lang="ar-EG" smtClean="0"/>
              <a:t>‹#›</a:t>
            </a:fld>
            <a:endParaRPr lang="ar-EG"/>
          </a:p>
        </p:txBody>
      </p:sp>
    </p:spTree>
    <p:extLst>
      <p:ext uri="{BB962C8B-B14F-4D97-AF65-F5344CB8AC3E}">
        <p14:creationId xmlns:p14="http://schemas.microsoft.com/office/powerpoint/2010/main" val="3347483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3">
            <a:schemeClr val="accent5"/>
          </a:fillRef>
          <a:effectRef idx="2">
            <a:schemeClr val="accent5"/>
          </a:effectRef>
          <a:fontRef idx="minor">
            <a:schemeClr val="lt1"/>
          </a:fontRef>
        </p:style>
        <p:txBody>
          <a:bodyPr/>
          <a:lstStyle/>
          <a:p>
            <a:r>
              <a:rPr lang="ar-EG" b="1" dirty="0">
                <a:solidFill>
                  <a:schemeClr val="tx1"/>
                </a:solidFill>
                <a:ea typeface="+mn-ea"/>
                <a:cs typeface="Arial"/>
              </a:rPr>
              <a:t>مقرر </a:t>
            </a:r>
            <a:r>
              <a:rPr lang="ar-EG" b="1" dirty="0" smtClean="0">
                <a:solidFill>
                  <a:schemeClr val="tx1"/>
                </a:solidFill>
                <a:ea typeface="+mn-ea"/>
                <a:cs typeface="Arial"/>
              </a:rPr>
              <a:t>البلاغة العربية</a:t>
            </a:r>
            <a:endParaRPr lang="ar-EG" sz="3200" b="1" dirty="0">
              <a:solidFill>
                <a:schemeClr val="tx1"/>
              </a:solidFill>
            </a:endParaRPr>
          </a:p>
        </p:txBody>
      </p:sp>
      <p:sp>
        <p:nvSpPr>
          <p:cNvPr id="3" name="Subtitle 2"/>
          <p:cNvSpPr>
            <a:spLocks noGrp="1"/>
          </p:cNvSpPr>
          <p:nvPr>
            <p:ph type="subTitle" idx="1"/>
          </p:nvPr>
        </p:nvSpPr>
        <p:spPr/>
        <p:style>
          <a:lnRef idx="2">
            <a:schemeClr val="accent5"/>
          </a:lnRef>
          <a:fillRef idx="1">
            <a:schemeClr val="lt1"/>
          </a:fillRef>
          <a:effectRef idx="0">
            <a:schemeClr val="accent5"/>
          </a:effectRef>
          <a:fontRef idx="minor">
            <a:schemeClr val="dk1"/>
          </a:fontRef>
        </p:style>
        <p:txBody>
          <a:bodyPr>
            <a:normAutofit lnSpcReduction="10000"/>
          </a:bodyPr>
          <a:lstStyle/>
          <a:p>
            <a:pPr lvl="0"/>
            <a:endParaRPr lang="ar-EG" sz="3300" b="1" dirty="0" smtClean="0">
              <a:solidFill>
                <a:srgbClr val="0070C0"/>
              </a:solidFill>
            </a:endParaRPr>
          </a:p>
          <a:p>
            <a:pPr lvl="0"/>
            <a:r>
              <a:rPr lang="ar-EG" sz="3300" b="1" dirty="0" smtClean="0">
                <a:solidFill>
                  <a:srgbClr val="0070C0"/>
                </a:solidFill>
              </a:rPr>
              <a:t>إعداد: د.محمد </a:t>
            </a:r>
            <a:r>
              <a:rPr lang="ar-EG" sz="3300" b="1" dirty="0">
                <a:solidFill>
                  <a:srgbClr val="0070C0"/>
                </a:solidFill>
              </a:rPr>
              <a:t>عبد الله محمد</a:t>
            </a:r>
          </a:p>
          <a:p>
            <a:pPr lvl="0"/>
            <a:r>
              <a:rPr lang="ar-EG" sz="3300" b="1" dirty="0">
                <a:solidFill>
                  <a:srgbClr val="0070C0"/>
                </a:solidFill>
              </a:rPr>
              <a:t>قسم اللغة </a:t>
            </a:r>
            <a:r>
              <a:rPr lang="ar-EG" sz="3300" b="1" dirty="0" smtClean="0">
                <a:solidFill>
                  <a:srgbClr val="0070C0"/>
                </a:solidFill>
              </a:rPr>
              <a:t>العربية</a:t>
            </a:r>
            <a:endParaRPr lang="ar-E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1791" y="21318"/>
            <a:ext cx="1847850"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r>
              <a:rPr lang="ar-EG" smtClean="0"/>
              <a:t>البلاغة العربية </a:t>
            </a:r>
            <a:endParaRPr lang="ar-EG" dirty="0"/>
          </a:p>
        </p:txBody>
      </p:sp>
      <p:sp>
        <p:nvSpPr>
          <p:cNvPr id="5" name="Footer Placeholder 4"/>
          <p:cNvSpPr>
            <a:spLocks noGrp="1"/>
          </p:cNvSpPr>
          <p:nvPr>
            <p:ph type="ftr" sz="quarter" idx="11"/>
          </p:nvPr>
        </p:nvSpPr>
        <p:spPr/>
        <p:txBody>
          <a:bodyPr/>
          <a:lstStyle/>
          <a:p>
            <a:r>
              <a:rPr lang="ar-EG" b="1" smtClean="0"/>
              <a:t>د.محمد عبد الله محمد</a:t>
            </a:r>
            <a:endParaRPr lang="ar-EG" b="1" dirty="0"/>
          </a:p>
        </p:txBody>
      </p:sp>
      <p:sp>
        <p:nvSpPr>
          <p:cNvPr id="6" name="Slide Number Placeholder 5"/>
          <p:cNvSpPr>
            <a:spLocks noGrp="1"/>
          </p:cNvSpPr>
          <p:nvPr>
            <p:ph type="sldNum" sz="quarter" idx="12"/>
          </p:nvPr>
        </p:nvSpPr>
        <p:spPr/>
        <p:txBody>
          <a:bodyPr/>
          <a:lstStyle/>
          <a:p>
            <a:fld id="{3DE6AA7B-24E2-4A40-8B98-A8CF70C7526F}" type="slidenum">
              <a:rPr lang="ar-EG" smtClean="0"/>
              <a:t>1</a:t>
            </a:fld>
            <a:endParaRPr lang="ar-EG"/>
          </a:p>
        </p:txBody>
      </p:sp>
      <p:sp>
        <p:nvSpPr>
          <p:cNvPr id="7" name="Rectangle 6"/>
          <p:cNvSpPr/>
          <p:nvPr/>
        </p:nvSpPr>
        <p:spPr>
          <a:xfrm>
            <a:off x="7311791" y="1196752"/>
            <a:ext cx="1832209" cy="576064"/>
          </a:xfrm>
          <a:prstGeom prst="rect">
            <a:avLst/>
          </a:prstGeom>
          <a:ln>
            <a:noFill/>
          </a:ln>
        </p:spPr>
        <p:style>
          <a:lnRef idx="2">
            <a:schemeClr val="accent1"/>
          </a:lnRef>
          <a:fillRef idx="1">
            <a:schemeClr val="lt1"/>
          </a:fillRef>
          <a:effectRef idx="0">
            <a:schemeClr val="accent1"/>
          </a:effectRef>
          <a:fontRef idx="minor">
            <a:schemeClr val="dk1"/>
          </a:fontRef>
        </p:style>
        <p:txBody>
          <a:bodyPr rtlCol="1" anchor="ctr"/>
          <a:lstStyle/>
          <a:p>
            <a:pPr algn="ctr"/>
            <a:r>
              <a:rPr lang="ar-EG" sz="3200" b="1" dirty="0" smtClean="0">
                <a:solidFill>
                  <a:schemeClr val="tx1"/>
                </a:solidFill>
              </a:rPr>
              <a:t>كلية الآداب</a:t>
            </a:r>
            <a:endParaRPr lang="ar-EG" sz="3200" b="1" dirty="0">
              <a:solidFill>
                <a:schemeClr val="tx1"/>
              </a:solidFill>
            </a:endParaRPr>
          </a:p>
        </p:txBody>
      </p:sp>
    </p:spTree>
    <p:extLst>
      <p:ext uri="{BB962C8B-B14F-4D97-AF65-F5344CB8AC3E}">
        <p14:creationId xmlns:p14="http://schemas.microsoft.com/office/powerpoint/2010/main" val="912654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EG" dirty="0">
                <a:solidFill>
                  <a:prstClr val="black"/>
                </a:solidFill>
              </a:rPr>
              <a:t>التدريبات</a:t>
            </a:r>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10</a:t>
            </a:fld>
            <a:endParaRPr lang="ar-EG"/>
          </a:p>
        </p:txBody>
      </p:sp>
      <p:sp>
        <p:nvSpPr>
          <p:cNvPr id="3" name="Content Placeholder 2"/>
          <p:cNvSpPr>
            <a:spLocks noGrp="1"/>
          </p:cNvSpPr>
          <p:nvPr>
            <p:ph idx="1"/>
          </p:nvPr>
        </p:nvSpPr>
        <p:spPr/>
        <p:txBody>
          <a:bodyPr>
            <a:normAutofit lnSpcReduction="10000"/>
          </a:bodyPr>
          <a:lstStyle/>
          <a:p>
            <a:r>
              <a:rPr lang="ar-EG" dirty="0"/>
              <a:t>عين الإيجاز والإطناب والمساواة في العبارات الآتية :</a:t>
            </a:r>
          </a:p>
          <a:p>
            <a:r>
              <a:rPr lang="ar-EG" dirty="0"/>
              <a:t>(1) قال تعالى: {الَّذِينَ آمَنُواْ وَلَمْ يَلْبِسُواْ إِيمَانَهُم بِظُلْمٍ أُوْلَئِكَ لَهُمُ الأَمْنُ وَهُم مُّهْتَدُون َ}.</a:t>
            </a:r>
          </a:p>
          <a:p>
            <a:r>
              <a:rPr lang="ar-EG" dirty="0"/>
              <a:t>(2) قال تعالى: { قَالُواْ تَالله تَفْتَأُ تَذْكُرُ يُوسُفَ حَتَّى تَكُونَ حَرَضًا أَوْ تَكُونَ مِنَ الْهَالِكِينَ } </a:t>
            </a:r>
          </a:p>
          <a:p>
            <a:r>
              <a:rPr lang="ar-EG" dirty="0"/>
              <a:t>(3) قال تعالى: { أَفَأَمِنَ أَهْلُ الْقُرَى أَنْ يَأْتِيَهُمْ بَأْسُنَا بَيَاتًا وَهُمْ نَائِمُونَ (97) أَوَأَمِنَ أَهْلُ الْقُرَى أَنْ يَأْتِيَهُمْ بَأْسُنَا ضُحًى وَهُمْ يَلْعَبُونَ (98) أَفَأَمِنُوا مَكْرَ اللَّهِ فَلَا يَأْمَنُ مَكْرَ اللَّهِ إِلَّا الْقَوْمُ الْخَاسِرُونَ (99) }.</a:t>
            </a:r>
          </a:p>
          <a:p>
            <a:endParaRPr lang="ar-EG" dirty="0"/>
          </a:p>
        </p:txBody>
      </p:sp>
    </p:spTree>
    <p:extLst>
      <p:ext uri="{BB962C8B-B14F-4D97-AF65-F5344CB8AC3E}">
        <p14:creationId xmlns:p14="http://schemas.microsoft.com/office/powerpoint/2010/main" val="412553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lvl="0" indent="0" algn="ctr">
              <a:buNone/>
            </a:pPr>
            <a:endParaRPr lang="ar-EG" sz="2600" b="1" dirty="0" smtClean="0">
              <a:solidFill>
                <a:srgbClr val="7030A0"/>
              </a:solidFill>
            </a:endParaRPr>
          </a:p>
          <a:p>
            <a:pPr lvl="0" indent="0" algn="ctr">
              <a:lnSpc>
                <a:spcPct val="80000"/>
              </a:lnSpc>
              <a:buNone/>
              <a:tabLst>
                <a:tab pos="1368425" algn="r"/>
                <a:tab pos="1458595" algn="r"/>
              </a:tabLst>
            </a:pPr>
            <a:r>
              <a:rPr lang="ar-SA" sz="9600" b="1" dirty="0">
                <a:solidFill>
                  <a:srgbClr val="7030A0"/>
                </a:solidFill>
                <a:latin typeface="Times New Roman"/>
                <a:ea typeface="Times New Roman"/>
                <a:cs typeface="DTP Naskh"/>
              </a:rPr>
              <a:t>الإيــــجــــاز  </a:t>
            </a:r>
            <a:endParaRPr lang="ar-EG" sz="9600" b="1" dirty="0">
              <a:solidFill>
                <a:srgbClr val="7030A0"/>
              </a:solidFill>
              <a:latin typeface="Times New Roman"/>
              <a:ea typeface="Times New Roman"/>
              <a:cs typeface="DTP Naskh"/>
            </a:endParaRPr>
          </a:p>
          <a:p>
            <a:pPr lvl="0" indent="0" algn="ctr">
              <a:lnSpc>
                <a:spcPct val="80000"/>
              </a:lnSpc>
              <a:buNone/>
              <a:tabLst>
                <a:tab pos="1368425" algn="r"/>
                <a:tab pos="1458595" algn="r"/>
              </a:tabLst>
            </a:pPr>
            <a:r>
              <a:rPr lang="ar-SA" sz="9600" b="1" dirty="0">
                <a:solidFill>
                  <a:srgbClr val="7030A0"/>
                </a:solidFill>
                <a:latin typeface="Times New Roman"/>
                <a:ea typeface="Times New Roman"/>
                <a:cs typeface="DTP Naskh"/>
              </a:rPr>
              <a:t>والإطــنــاب</a:t>
            </a:r>
            <a:r>
              <a:rPr lang="ar-EG" sz="9600" b="1" dirty="0">
                <a:solidFill>
                  <a:srgbClr val="7030A0"/>
                </a:solidFill>
                <a:latin typeface="Times New Roman"/>
                <a:ea typeface="Times New Roman"/>
                <a:cs typeface="DTP Naskh"/>
              </a:rPr>
              <a:t> </a:t>
            </a:r>
          </a:p>
          <a:p>
            <a:pPr lvl="0" indent="0" algn="ctr">
              <a:lnSpc>
                <a:spcPct val="80000"/>
              </a:lnSpc>
              <a:buNone/>
              <a:tabLst>
                <a:tab pos="1368425" algn="r"/>
                <a:tab pos="1458595" algn="r"/>
              </a:tabLst>
            </a:pPr>
            <a:r>
              <a:rPr lang="ar-EG" sz="9600" b="1" dirty="0">
                <a:solidFill>
                  <a:srgbClr val="7030A0"/>
                </a:solidFill>
                <a:latin typeface="Times New Roman"/>
                <a:ea typeface="Times New Roman"/>
                <a:cs typeface="DTP Naskh"/>
              </a:rPr>
              <a:t> </a:t>
            </a:r>
            <a:r>
              <a:rPr lang="ar-SA" sz="9600" b="1" dirty="0">
                <a:solidFill>
                  <a:srgbClr val="7030A0"/>
                </a:solidFill>
                <a:latin typeface="Times New Roman"/>
                <a:ea typeface="Times New Roman"/>
                <a:cs typeface="DTP Naskh"/>
              </a:rPr>
              <a:t>والـمـساواة</a:t>
            </a:r>
            <a:endParaRPr lang="en-US" sz="3600" dirty="0">
              <a:solidFill>
                <a:srgbClr val="7030A0"/>
              </a:solidFill>
              <a:ea typeface="Calibri"/>
              <a:cs typeface="Arial"/>
            </a:endParaRPr>
          </a:p>
          <a:p>
            <a:pPr marL="0" indent="0" algn="ctr">
              <a:lnSpc>
                <a:spcPct val="115000"/>
              </a:lnSpc>
              <a:spcBef>
                <a:spcPts val="600"/>
              </a:spcBef>
              <a:spcAft>
                <a:spcPts val="600"/>
              </a:spcAft>
              <a:buNone/>
            </a:pPr>
            <a:endParaRPr lang="en-US" sz="7200" dirty="0">
              <a:solidFill>
                <a:srgbClr val="002060"/>
              </a:solidFill>
              <a:ea typeface="Calibri"/>
              <a:cs typeface="Arial"/>
            </a:endParaRPr>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2</a:t>
            </a:fld>
            <a:endParaRPr lang="ar-EG"/>
          </a:p>
        </p:txBody>
      </p:sp>
    </p:spTree>
    <p:extLst>
      <p:ext uri="{BB962C8B-B14F-4D97-AF65-F5344CB8AC3E}">
        <p14:creationId xmlns:p14="http://schemas.microsoft.com/office/powerpoint/2010/main" val="30320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Bef>
                <a:spcPts val="600"/>
              </a:spcBef>
              <a:spcAft>
                <a:spcPts val="600"/>
              </a:spcAft>
            </a:pPr>
            <a:r>
              <a:rPr lang="ar-SA" sz="2400" b="1" dirty="0">
                <a:solidFill>
                  <a:prstClr val="black"/>
                </a:solidFill>
                <a:latin typeface="Times New Roman"/>
                <a:ea typeface="Times New Roman"/>
                <a:cs typeface="Simplified Arabic"/>
              </a:rPr>
              <a:t>كلُّ ما يجُولُ في الصَّدرِ منَ المعاني، لا يعدُو التعبيرُ عنهُ طريقاً من طرقٍ ثلاثٍ :</a:t>
            </a:r>
            <a:endParaRPr lang="en-US" sz="3600" b="1" dirty="0">
              <a:ea typeface="Calibri"/>
              <a:cs typeface="Arial"/>
            </a:endParaRPr>
          </a:p>
        </p:txBody>
      </p:sp>
      <p:sp>
        <p:nvSpPr>
          <p:cNvPr id="5" name="Date Placeholder 4"/>
          <p:cNvSpPr>
            <a:spLocks noGrp="1"/>
          </p:cNvSpPr>
          <p:nvPr>
            <p:ph type="dt" sz="half" idx="10"/>
          </p:nvPr>
        </p:nvSpPr>
        <p:spPr/>
        <p:txBody>
          <a:bodyPr/>
          <a:lstStyle/>
          <a:p>
            <a:r>
              <a:rPr lang="ar-EG" smtClean="0"/>
              <a:t>البلاغة العربية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3</a:t>
            </a:fld>
            <a:endParaRPr lang="ar-EG"/>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18249044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7834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ar-SA" sz="4800" b="1" dirty="0">
                <a:solidFill>
                  <a:srgbClr val="7030A0"/>
                </a:solidFill>
                <a:latin typeface="Times New Roman"/>
                <a:ea typeface="Times New Roman"/>
                <a:cs typeface="DTP Naskh"/>
              </a:rPr>
              <a:t>الإيجازُ</a:t>
            </a:r>
            <a:endParaRPr lang="ar-EG" sz="4800" dirty="0">
              <a:solidFill>
                <a:srgbClr val="7030A0"/>
              </a:solidFill>
            </a:endParaRPr>
          </a:p>
        </p:txBody>
      </p:sp>
      <p:sp>
        <p:nvSpPr>
          <p:cNvPr id="3" name="Content Placeholder 2"/>
          <p:cNvSpPr>
            <a:spLocks noGrp="1"/>
          </p:cNvSpPr>
          <p:nvPr>
            <p:ph idx="1"/>
          </p:nvPr>
        </p:nvSpPr>
        <p:spPr/>
        <p:txBody>
          <a:bodyPr>
            <a:normAutofit/>
          </a:bodyPr>
          <a:lstStyle/>
          <a:p>
            <a:pPr lvl="0"/>
            <a:r>
              <a:rPr lang="ar-SA" b="1" dirty="0">
                <a:solidFill>
                  <a:prstClr val="black"/>
                </a:solidFill>
                <a:latin typeface="Times New Roman"/>
                <a:ea typeface="Times New Roman"/>
                <a:cs typeface="DTP Naskh"/>
              </a:rPr>
              <a:t>ينقسمُ الإيجازُ إلى قسمينِ </a:t>
            </a:r>
            <a:r>
              <a:rPr lang="ar-EG" b="1" dirty="0">
                <a:solidFill>
                  <a:prstClr val="black"/>
                </a:solidFill>
                <a:latin typeface="Times New Roman"/>
                <a:ea typeface="Times New Roman"/>
                <a:cs typeface="DTP Naskh"/>
              </a:rPr>
              <a:t>:</a:t>
            </a:r>
          </a:p>
          <a:p>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4</a:t>
            </a:fld>
            <a:endParaRPr lang="ar-EG"/>
          </a:p>
        </p:txBody>
      </p:sp>
      <p:graphicFrame>
        <p:nvGraphicFramePr>
          <p:cNvPr id="7" name="Diagram 6"/>
          <p:cNvGraphicFramePr/>
          <p:nvPr>
            <p:extLst>
              <p:ext uri="{D42A27DB-BD31-4B8C-83A1-F6EECF244321}">
                <p14:modId xmlns:p14="http://schemas.microsoft.com/office/powerpoint/2010/main" val="4218747853"/>
              </p:ext>
            </p:extLst>
          </p:nvPr>
        </p:nvGraphicFramePr>
        <p:xfrm>
          <a:off x="1763688" y="227687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843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nSpc>
                <a:spcPct val="115000"/>
              </a:lnSpc>
              <a:spcBef>
                <a:spcPts val="600"/>
              </a:spcBef>
              <a:spcAft>
                <a:spcPts val="600"/>
              </a:spcAft>
            </a:pPr>
            <a:r>
              <a:rPr lang="ar-SA" sz="5400" b="1" dirty="0">
                <a:solidFill>
                  <a:srgbClr val="7030A0"/>
                </a:solidFill>
                <a:latin typeface="Times New Roman"/>
                <a:ea typeface="Times New Roman"/>
                <a:cs typeface="DTP Naskh"/>
              </a:rPr>
              <a:t>الإيجاز</a:t>
            </a:r>
            <a:endParaRPr lang="en-US" sz="3600" dirty="0">
              <a:solidFill>
                <a:srgbClr val="7030A0"/>
              </a:solidFill>
              <a:ea typeface="Calibri"/>
              <a:cs typeface="Arial"/>
            </a:endParaRPr>
          </a:p>
        </p:txBody>
      </p:sp>
      <p:sp>
        <p:nvSpPr>
          <p:cNvPr id="18" name="Date Placeholder 17"/>
          <p:cNvSpPr>
            <a:spLocks noGrp="1"/>
          </p:cNvSpPr>
          <p:nvPr>
            <p:ph type="dt" sz="half" idx="10"/>
          </p:nvPr>
        </p:nvSpPr>
        <p:spPr/>
        <p:txBody>
          <a:bodyPr/>
          <a:lstStyle/>
          <a:p>
            <a:r>
              <a:rPr lang="ar-EG" smtClean="0"/>
              <a:t>البلاغة العربية </a:t>
            </a:r>
            <a:endParaRPr lang="ar-EG"/>
          </a:p>
        </p:txBody>
      </p:sp>
      <p:sp>
        <p:nvSpPr>
          <p:cNvPr id="19" name="Footer Placeholder 18"/>
          <p:cNvSpPr>
            <a:spLocks noGrp="1"/>
          </p:cNvSpPr>
          <p:nvPr>
            <p:ph type="ftr" sz="quarter" idx="11"/>
          </p:nvPr>
        </p:nvSpPr>
        <p:spPr/>
        <p:txBody>
          <a:bodyPr/>
          <a:lstStyle/>
          <a:p>
            <a:r>
              <a:rPr lang="ar-EG" smtClean="0"/>
              <a:t>د.محمد عبد الله محمد</a:t>
            </a:r>
            <a:endParaRPr lang="ar-EG"/>
          </a:p>
        </p:txBody>
      </p:sp>
      <p:sp>
        <p:nvSpPr>
          <p:cNvPr id="20" name="Slide Number Placeholder 19"/>
          <p:cNvSpPr>
            <a:spLocks noGrp="1"/>
          </p:cNvSpPr>
          <p:nvPr>
            <p:ph type="sldNum" sz="quarter" idx="12"/>
          </p:nvPr>
        </p:nvSpPr>
        <p:spPr/>
        <p:txBody>
          <a:bodyPr/>
          <a:lstStyle/>
          <a:p>
            <a:fld id="{3DE6AA7B-24E2-4A40-8B98-A8CF70C7526F}" type="slidenum">
              <a:rPr lang="ar-EG" smtClean="0"/>
              <a:t>5</a:t>
            </a:fld>
            <a:endParaRPr lang="ar-EG"/>
          </a:p>
        </p:txBody>
      </p:sp>
      <p:sp>
        <p:nvSpPr>
          <p:cNvPr id="3" name="Content Placeholder 2"/>
          <p:cNvSpPr>
            <a:spLocks noGrp="1"/>
          </p:cNvSpPr>
          <p:nvPr>
            <p:ph idx="1"/>
          </p:nvPr>
        </p:nvSpPr>
        <p:spPr/>
        <p:txBody>
          <a:bodyPr>
            <a:normAutofit fontScale="92500"/>
          </a:bodyPr>
          <a:lstStyle/>
          <a:p>
            <a:pPr lvl="0" indent="268605" algn="justLow">
              <a:lnSpc>
                <a:spcPct val="115000"/>
              </a:lnSpc>
              <a:spcBef>
                <a:spcPts val="600"/>
              </a:spcBef>
              <a:spcAft>
                <a:spcPts val="600"/>
              </a:spcAft>
            </a:pPr>
            <a:r>
              <a:rPr lang="ar-SA" sz="3000" b="1" dirty="0">
                <a:solidFill>
                  <a:prstClr val="black"/>
                </a:solidFill>
                <a:latin typeface="Times New Roman"/>
                <a:ea typeface="Times New Roman"/>
                <a:cs typeface="Simplified Arabic"/>
              </a:rPr>
              <a:t>( </a:t>
            </a:r>
            <a:r>
              <a:rPr lang="ar-SA" sz="3700" b="1" dirty="0">
                <a:solidFill>
                  <a:prstClr val="black"/>
                </a:solidFill>
                <a:latin typeface="Times New Roman"/>
                <a:ea typeface="Times New Roman"/>
                <a:cs typeface="DTP Naskh"/>
              </a:rPr>
              <a:t>فإيجازُ القصر</a:t>
            </a:r>
            <a:r>
              <a:rPr lang="ar-SA" sz="3000" b="1" dirty="0">
                <a:solidFill>
                  <a:prstClr val="black"/>
                </a:solidFill>
                <a:latin typeface="Times New Roman"/>
                <a:ea typeface="Times New Roman"/>
                <a:cs typeface="Simplified Arabic"/>
              </a:rPr>
              <a:t> ِ)</a:t>
            </a:r>
            <a:r>
              <a:rPr lang="ar-SA" sz="3000" dirty="0">
                <a:solidFill>
                  <a:prstClr val="black"/>
                </a:solidFill>
                <a:latin typeface="Times New Roman"/>
                <a:ea typeface="Times New Roman"/>
                <a:cs typeface="Simplified Arabic"/>
              </a:rPr>
              <a:t> « و يسمَّى إيجازَ البلاغةِ » : يكونُ بتضمينِ المعاني الكثيرة ِفي ألفاظَ قليلةٍ من غيرِ حذفٍ ، كقوله تعالى : ( </a:t>
            </a:r>
            <a:r>
              <a:rPr lang="ar-SA" sz="3000" b="1" dirty="0">
                <a:solidFill>
                  <a:prstClr val="black"/>
                </a:solidFill>
                <a:latin typeface="Times New Roman"/>
                <a:ea typeface="Times New Roman"/>
                <a:cs typeface="Simplified Arabic"/>
              </a:rPr>
              <a:t>وَلَكُمْ فِي الْقِصَاصِ حَيَاةٌ يَا أُولِي الْأَلْبَابِ</a:t>
            </a:r>
            <a:r>
              <a:rPr lang="ar-SA" sz="3000" dirty="0">
                <a:solidFill>
                  <a:prstClr val="black"/>
                </a:solidFill>
                <a:latin typeface="Times New Roman"/>
                <a:ea typeface="Times New Roman"/>
                <a:cs typeface="Simplified Arabic"/>
              </a:rPr>
              <a:t> ) [البقرة/179]  ، فإنَّ معناهُ كثيرٌ ، ولفظهُ  يسيرُ ، إذِ المرادُ بأنَّ الإنسانَ إذا علم أنه متى قتلَ قُتلَ امتنعَ عن القتلِ ، وفي ذلك حياتُه وحياةُ غيره ، لأنَّ القتلَ أنفَى للقتلِ وبذلك تطولُ الأعمارُ ، وتكثرُ الذريةُ ، ويقبِلُ كلُّ واحدٍ على ما يعودُ عليهِ بالنفعِ ، ويتمُّ النظامُ ، ويكثرُ العمرانُ ، فالقصاصُ هو سببُ ابتعادِ الناسِ عن القتلِ ، فهو الحافظُ للحياةِ .</a:t>
            </a:r>
            <a:endParaRPr lang="en-US" sz="2200" dirty="0">
              <a:solidFill>
                <a:prstClr val="black"/>
              </a:solidFill>
              <a:ea typeface="Calibri"/>
              <a:cs typeface="Arial"/>
            </a:endParaRPr>
          </a:p>
          <a:p>
            <a:endParaRPr lang="ar-EG" dirty="0"/>
          </a:p>
        </p:txBody>
      </p:sp>
    </p:spTree>
    <p:extLst>
      <p:ext uri="{BB962C8B-B14F-4D97-AF65-F5344CB8AC3E}">
        <p14:creationId xmlns:p14="http://schemas.microsoft.com/office/powerpoint/2010/main" val="2135772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sz="5400" b="1" dirty="0">
                <a:solidFill>
                  <a:srgbClr val="7030A0"/>
                </a:solidFill>
                <a:latin typeface="Times New Roman"/>
                <a:ea typeface="Times New Roman"/>
                <a:cs typeface="DTP Naskh"/>
              </a:rPr>
              <a:t>الإيجاز</a:t>
            </a:r>
            <a:endParaRPr lang="ar-EG" dirty="0"/>
          </a:p>
        </p:txBody>
      </p:sp>
      <p:sp>
        <p:nvSpPr>
          <p:cNvPr id="3" name="Content Placeholder 2"/>
          <p:cNvSpPr>
            <a:spLocks noGrp="1"/>
          </p:cNvSpPr>
          <p:nvPr>
            <p:ph idx="1"/>
          </p:nvPr>
        </p:nvSpPr>
        <p:spPr/>
        <p:txBody>
          <a:bodyPr>
            <a:normAutofit lnSpcReduction="10000"/>
          </a:bodyPr>
          <a:lstStyle/>
          <a:p>
            <a:pPr lvl="0" algn="justLow">
              <a:lnSpc>
                <a:spcPct val="115000"/>
              </a:lnSpc>
              <a:spcBef>
                <a:spcPts val="600"/>
              </a:spcBef>
              <a:spcAft>
                <a:spcPts val="600"/>
              </a:spcAft>
            </a:pPr>
            <a:r>
              <a:rPr lang="ar-SA" sz="3000" b="1" dirty="0">
                <a:solidFill>
                  <a:prstClr val="black"/>
                </a:solidFill>
                <a:latin typeface="Times New Roman"/>
                <a:ea typeface="Times New Roman"/>
                <a:cs typeface="Simplified Arabic"/>
              </a:rPr>
              <a:t>( </a:t>
            </a:r>
            <a:r>
              <a:rPr lang="ar-SA" sz="3700" b="1" dirty="0">
                <a:solidFill>
                  <a:prstClr val="black"/>
                </a:solidFill>
                <a:latin typeface="Times New Roman"/>
                <a:ea typeface="Times New Roman"/>
                <a:cs typeface="DTP Naskh"/>
              </a:rPr>
              <a:t>وإيجازُ الحذفِ</a:t>
            </a:r>
            <a:r>
              <a:rPr lang="ar-SA" sz="3000" b="1" dirty="0">
                <a:solidFill>
                  <a:prstClr val="black"/>
                </a:solidFill>
                <a:latin typeface="Times New Roman"/>
                <a:ea typeface="Times New Roman"/>
                <a:cs typeface="Simplified Arabic"/>
              </a:rPr>
              <a:t> )</a:t>
            </a:r>
            <a:r>
              <a:rPr lang="ar-SA" sz="3000" dirty="0">
                <a:solidFill>
                  <a:prstClr val="black"/>
                </a:solidFill>
                <a:latin typeface="Times New Roman"/>
                <a:ea typeface="Times New Roman"/>
                <a:cs typeface="Simplified Arabic"/>
              </a:rPr>
              <a:t> يكونُ بحذف شيءٍ من العبارةِ لا يخلُّ بالفهْم ، عند وجودِ ما يدلُّ على المحذوفِ ، من قرينة لفظيةٍ ، أو معنويةٍ ، وذلك المحذوفُ إمَّا أنْ يكونَ :</a:t>
            </a:r>
            <a:endParaRPr lang="en-US" sz="2200" dirty="0">
              <a:solidFill>
                <a:prstClr val="black"/>
              </a:solidFill>
              <a:ea typeface="Calibri"/>
              <a:cs typeface="Arial"/>
            </a:endParaRPr>
          </a:p>
          <a:p>
            <a:pPr marL="233680" lvl="0" indent="-233680" algn="justLow">
              <a:lnSpc>
                <a:spcPct val="115000"/>
              </a:lnSpc>
              <a:spcBef>
                <a:spcPts val="600"/>
              </a:spcBef>
              <a:spcAft>
                <a:spcPts val="600"/>
              </a:spcAft>
            </a:pPr>
            <a:r>
              <a:rPr lang="en-US" sz="3300" b="1" dirty="0">
                <a:solidFill>
                  <a:prstClr val="black"/>
                </a:solidFill>
                <a:latin typeface="Times New Roman"/>
                <a:ea typeface="Times New Roman"/>
                <a:cs typeface="Simplified Arabic"/>
                <a:sym typeface="Wingdings"/>
              </a:rPr>
              <a:t></a:t>
            </a:r>
            <a:r>
              <a:rPr lang="en-US" sz="3000" dirty="0">
                <a:solidFill>
                  <a:prstClr val="black"/>
                </a:solidFill>
                <a:latin typeface="Simplified Arabic"/>
                <a:ea typeface="Times New Roman"/>
                <a:cs typeface="Arial"/>
              </a:rPr>
              <a:t> </a:t>
            </a:r>
            <a:r>
              <a:rPr lang="ar-SA" sz="3000" b="1" dirty="0">
                <a:solidFill>
                  <a:prstClr val="black"/>
                </a:solidFill>
                <a:latin typeface="Simplified Arabic"/>
                <a:ea typeface="Times New Roman"/>
              </a:rPr>
              <a:t>حرفاً</a:t>
            </a:r>
            <a:r>
              <a:rPr lang="ar-SA" sz="3000" dirty="0">
                <a:solidFill>
                  <a:prstClr val="black"/>
                </a:solidFill>
                <a:latin typeface="Simplified Arabic"/>
                <a:ea typeface="Times New Roman"/>
              </a:rPr>
              <a:t> ، كقوله تعالى : ( </a:t>
            </a:r>
            <a:r>
              <a:rPr lang="ar-SA" sz="3000" b="1" dirty="0">
                <a:solidFill>
                  <a:prstClr val="black"/>
                </a:solidFill>
                <a:latin typeface="Simplified Arabic"/>
                <a:ea typeface="Times New Roman"/>
              </a:rPr>
              <a:t>قَالَتْ أَنَّى يَكُونُ لِي غُلَامٌ وَلَمْ يَمْسَسْنِي بَشَرٌ وَلَمْ أَكُ بَغِيًّا</a:t>
            </a:r>
            <a:r>
              <a:rPr lang="ar-SA" sz="3000" dirty="0">
                <a:solidFill>
                  <a:prstClr val="black"/>
                </a:solidFill>
                <a:latin typeface="Simplified Arabic"/>
                <a:ea typeface="Times New Roman"/>
              </a:rPr>
              <a:t>  [مريم/20]) – أصلُه : ولم أكنْ  </a:t>
            </a:r>
            <a:endParaRPr lang="en-US" sz="2200" dirty="0">
              <a:solidFill>
                <a:prstClr val="black"/>
              </a:solidFill>
              <a:ea typeface="Calibri"/>
              <a:cs typeface="Arial"/>
            </a:endParaRPr>
          </a:p>
          <a:p>
            <a:pPr marL="233680" lvl="0" indent="-233680" algn="justLow">
              <a:lnSpc>
                <a:spcPct val="115000"/>
              </a:lnSpc>
              <a:spcBef>
                <a:spcPts val="600"/>
              </a:spcBef>
              <a:spcAft>
                <a:spcPts val="600"/>
              </a:spcAft>
            </a:pPr>
            <a:r>
              <a:rPr lang="en-US" sz="3300" b="1" dirty="0">
                <a:solidFill>
                  <a:prstClr val="black"/>
                </a:solidFill>
                <a:latin typeface="Times New Roman"/>
                <a:ea typeface="Times New Roman"/>
                <a:cs typeface="Simplified Arabic"/>
                <a:sym typeface="Wingdings"/>
              </a:rPr>
              <a:t></a:t>
            </a:r>
            <a:r>
              <a:rPr lang="en-US" sz="3000" dirty="0">
                <a:solidFill>
                  <a:prstClr val="black"/>
                </a:solidFill>
                <a:latin typeface="Simplified Arabic"/>
                <a:ea typeface="Times New Roman"/>
                <a:cs typeface="Arial"/>
              </a:rPr>
              <a:t> </a:t>
            </a:r>
            <a:r>
              <a:rPr lang="ar-SA" sz="3000" b="1" dirty="0">
                <a:solidFill>
                  <a:prstClr val="black"/>
                </a:solidFill>
                <a:latin typeface="Simplified Arabic"/>
                <a:ea typeface="Times New Roman"/>
              </a:rPr>
              <a:t>أو اسماً مضافاً</a:t>
            </a:r>
            <a:r>
              <a:rPr lang="ar-SA" sz="3000" dirty="0">
                <a:solidFill>
                  <a:prstClr val="black"/>
                </a:solidFill>
                <a:latin typeface="Simplified Arabic"/>
                <a:ea typeface="Times New Roman"/>
              </a:rPr>
              <a:t> ، نحو قوله تعالى : ( </a:t>
            </a:r>
            <a:r>
              <a:rPr lang="ar-SA" sz="3000" b="1" dirty="0">
                <a:solidFill>
                  <a:prstClr val="black"/>
                </a:solidFill>
                <a:latin typeface="Simplified Arabic"/>
                <a:ea typeface="Times New Roman"/>
              </a:rPr>
              <a:t>وَجَاهِدُوا فِي اللَّهِ حَقَّ جِهَادِهِ</a:t>
            </a:r>
            <a:r>
              <a:rPr lang="ar-SA" sz="3000" dirty="0">
                <a:solidFill>
                  <a:prstClr val="black"/>
                </a:solidFill>
                <a:latin typeface="Simplified Arabic"/>
                <a:ea typeface="Times New Roman"/>
              </a:rPr>
              <a:t> [الحج/78]) أي : في سبيلِ الله </a:t>
            </a:r>
            <a:endParaRPr lang="en-US" sz="2200" dirty="0">
              <a:solidFill>
                <a:prstClr val="black"/>
              </a:solidFill>
              <a:ea typeface="Calibri"/>
              <a:cs typeface="Arial"/>
            </a:endParaRPr>
          </a:p>
          <a:p>
            <a:pPr lvl="0" algn="ctr"/>
            <a:r>
              <a:rPr lang="ar-EG" sz="2000" dirty="0">
                <a:solidFill>
                  <a:srgbClr val="7030A0"/>
                </a:solidFill>
              </a:rPr>
              <a:t>(لمزيد من الأمثلة أرجو الرجوع إلى المصدر التعليمى)</a:t>
            </a:r>
          </a:p>
          <a:p>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6</a:t>
            </a:fld>
            <a:endParaRPr lang="ar-EG"/>
          </a:p>
        </p:txBody>
      </p:sp>
    </p:spTree>
    <p:extLst>
      <p:ext uri="{BB962C8B-B14F-4D97-AF65-F5344CB8AC3E}">
        <p14:creationId xmlns:p14="http://schemas.microsoft.com/office/powerpoint/2010/main" val="1636967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7</a:t>
            </a:fld>
            <a:endParaRPr lang="ar-EG"/>
          </a:p>
        </p:txBody>
      </p:sp>
      <p:sp>
        <p:nvSpPr>
          <p:cNvPr id="17" name="Title 16"/>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sz="4000" b="1" dirty="0">
                <a:solidFill>
                  <a:prstClr val="black"/>
                </a:solidFill>
                <a:latin typeface="Times New Roman"/>
                <a:ea typeface="Times New Roman"/>
                <a:cs typeface="DTP Naskh"/>
              </a:rPr>
              <a:t>الإطنابُ</a:t>
            </a:r>
            <a:r>
              <a:rPr lang="ar-EG" sz="4000" b="1" dirty="0">
                <a:solidFill>
                  <a:prstClr val="black"/>
                </a:solidFill>
                <a:latin typeface="Times New Roman"/>
                <a:ea typeface="Times New Roman"/>
                <a:cs typeface="DTP Naskh"/>
              </a:rPr>
              <a:t/>
            </a:r>
            <a:br>
              <a:rPr lang="ar-EG" sz="4000" b="1" dirty="0">
                <a:solidFill>
                  <a:prstClr val="black"/>
                </a:solidFill>
                <a:latin typeface="Times New Roman"/>
                <a:ea typeface="Times New Roman"/>
                <a:cs typeface="DTP Naskh"/>
              </a:rPr>
            </a:br>
            <a:r>
              <a:rPr lang="ar-SA" sz="4000" b="1" dirty="0">
                <a:solidFill>
                  <a:prstClr val="black"/>
                </a:solidFill>
                <a:latin typeface="Times New Roman"/>
                <a:ea typeface="Times New Roman"/>
                <a:cs typeface="DTP Naskh"/>
              </a:rPr>
              <a:t>وأنواع الإطناب كثيرة منها :</a:t>
            </a:r>
            <a:r>
              <a:rPr lang="ar-SA" sz="3200" dirty="0">
                <a:solidFill>
                  <a:prstClr val="black"/>
                </a:solidFill>
                <a:latin typeface="Times New Roman"/>
                <a:ea typeface="Times New Roman"/>
                <a:cs typeface="Simplified Arabic"/>
              </a:rPr>
              <a:t> </a:t>
            </a:r>
            <a:endParaRPr lang="ar-EG"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34877368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625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sz="2500" dirty="0">
                <a:solidFill>
                  <a:prstClr val="black"/>
                </a:solidFill>
                <a:latin typeface="Simplified Arabic"/>
                <a:ea typeface="Times New Roman"/>
                <a:cs typeface="Arial"/>
              </a:rPr>
              <a:t> </a:t>
            </a:r>
            <a:r>
              <a:rPr lang="ar-SA" sz="3100" b="1" dirty="0">
                <a:solidFill>
                  <a:prstClr val="black"/>
                </a:solidFill>
                <a:latin typeface="Times New Roman"/>
                <a:ea typeface="Times New Roman"/>
                <a:cs typeface="DTP Naskh"/>
              </a:rPr>
              <a:t>وأنواع الإطناب كثيرة منها :</a:t>
            </a:r>
            <a:r>
              <a:rPr lang="ar-SA" sz="2500" dirty="0">
                <a:solidFill>
                  <a:prstClr val="black"/>
                </a:solidFill>
                <a:latin typeface="Times New Roman"/>
                <a:ea typeface="Times New Roman"/>
                <a:cs typeface="Simplified Arabic"/>
              </a:rPr>
              <a:t> </a:t>
            </a:r>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8</a:t>
            </a:fld>
            <a:endParaRPr lang="ar-EG"/>
          </a:p>
        </p:txBody>
      </p:sp>
      <p:sp>
        <p:nvSpPr>
          <p:cNvPr id="3" name="Content Placeholder 2"/>
          <p:cNvSpPr>
            <a:spLocks noGrp="1"/>
          </p:cNvSpPr>
          <p:nvPr>
            <p:ph idx="1"/>
          </p:nvPr>
        </p:nvSpPr>
        <p:spPr/>
        <p:txBody>
          <a:bodyPr>
            <a:normAutofit lnSpcReduction="10000"/>
          </a:bodyPr>
          <a:lstStyle/>
          <a:p>
            <a:pPr marL="268605" lvl="0" indent="-269875" algn="justLow">
              <a:lnSpc>
                <a:spcPct val="115000"/>
              </a:lnSpc>
              <a:spcBef>
                <a:spcPts val="600"/>
              </a:spcBef>
              <a:spcAft>
                <a:spcPts val="600"/>
              </a:spcAft>
            </a:pPr>
            <a:r>
              <a:rPr lang="ar-SA" sz="3400" b="1" dirty="0">
                <a:solidFill>
                  <a:prstClr val="black"/>
                </a:solidFill>
                <a:latin typeface="Times New Roman"/>
                <a:ea typeface="Times New Roman"/>
                <a:cs typeface="DTP Naskh"/>
              </a:rPr>
              <a:t>(1) ذِكْرُ الخَاصِّ بَعْدَ العام لِلتَّنبيهِ عَلَى فَضْلِ الْخَاصِّ</a:t>
            </a:r>
            <a:r>
              <a:rPr lang="ar-SA" sz="2700" b="1" dirty="0">
                <a:solidFill>
                  <a:prstClr val="black"/>
                </a:solidFill>
                <a:latin typeface="Times New Roman"/>
                <a:ea typeface="Times New Roman"/>
                <a:cs typeface="Simplified Arabic"/>
              </a:rPr>
              <a:t> :</a:t>
            </a:r>
            <a:r>
              <a:rPr lang="ar-SA" sz="2700" dirty="0">
                <a:solidFill>
                  <a:prstClr val="black"/>
                </a:solidFill>
                <a:latin typeface="Times New Roman"/>
                <a:ea typeface="Times New Roman"/>
                <a:cs typeface="Simplified Arabic"/>
              </a:rPr>
              <a:t> كقوله تعالى : ( </a:t>
            </a:r>
            <a:r>
              <a:rPr lang="ar-SA" sz="2700" b="1" dirty="0">
                <a:solidFill>
                  <a:prstClr val="black"/>
                </a:solidFill>
                <a:latin typeface="Times New Roman"/>
                <a:ea typeface="Times New Roman"/>
                <a:cs typeface="Simplified Arabic"/>
              </a:rPr>
              <a:t>حَافِظُوا عَلَى الصَّلَوَاتِ وَالصَّلَاةِ الْوُسْطَى </a:t>
            </a:r>
            <a:r>
              <a:rPr lang="ar-SA" sz="2700" dirty="0">
                <a:solidFill>
                  <a:prstClr val="black"/>
                </a:solidFill>
                <a:latin typeface="Times New Roman"/>
                <a:ea typeface="Times New Roman"/>
                <a:cs typeface="Simplified Arabic"/>
              </a:rPr>
              <a:t>[البقرة/238]) ، وفائدتُه التنبيهُ على مزيةٍ وفضلٍ في الخاصِّ ، حتى كأنَّه لفضلهِ ورفعتهِ جزءٌ آخرُ ، مغايرٌ لما قبلهُ ، ولهذا خصَّ الصلاةَ الوسطى </a:t>
            </a:r>
            <a:r>
              <a:rPr lang="ar-SA" sz="2700" baseline="-25000" dirty="0">
                <a:solidFill>
                  <a:prstClr val="black"/>
                </a:solidFill>
                <a:latin typeface="Times New Roman"/>
                <a:ea typeface="Times New Roman"/>
                <a:cs typeface="Simplified Arabic"/>
              </a:rPr>
              <a:t>-</a:t>
            </a:r>
            <a:r>
              <a:rPr lang="ar-SA" sz="2700" dirty="0">
                <a:solidFill>
                  <a:prstClr val="black"/>
                </a:solidFill>
                <a:latin typeface="Times New Roman"/>
                <a:ea typeface="Times New Roman"/>
                <a:cs typeface="Simplified Arabic"/>
              </a:rPr>
              <a:t> وهي العصرُ على الصحيحِ </a:t>
            </a:r>
            <a:r>
              <a:rPr lang="ar-SA" sz="2700" baseline="-25000" dirty="0">
                <a:solidFill>
                  <a:prstClr val="black"/>
                </a:solidFill>
                <a:latin typeface="Times New Roman"/>
                <a:ea typeface="Times New Roman"/>
                <a:cs typeface="Simplified Arabic"/>
              </a:rPr>
              <a:t>-</a:t>
            </a:r>
            <a:r>
              <a:rPr lang="ar-SA" sz="2700" dirty="0">
                <a:solidFill>
                  <a:prstClr val="black"/>
                </a:solidFill>
                <a:latin typeface="Times New Roman"/>
                <a:ea typeface="Times New Roman"/>
                <a:cs typeface="Simplified Arabic"/>
              </a:rPr>
              <a:t> بالذكرِ لزيادةِ فضلِها .</a:t>
            </a:r>
            <a:endParaRPr lang="en-US" sz="2000" dirty="0">
              <a:solidFill>
                <a:prstClr val="black"/>
              </a:solidFill>
              <a:ea typeface="Calibri"/>
              <a:cs typeface="Arial"/>
            </a:endParaRPr>
          </a:p>
          <a:p>
            <a:pPr marL="268605" lvl="0" indent="-269875" algn="justLow">
              <a:lnSpc>
                <a:spcPct val="115000"/>
              </a:lnSpc>
              <a:spcBef>
                <a:spcPts val="600"/>
              </a:spcBef>
              <a:spcAft>
                <a:spcPts val="600"/>
              </a:spcAft>
            </a:pPr>
            <a:r>
              <a:rPr lang="ar-SA" sz="3400" b="1" dirty="0">
                <a:solidFill>
                  <a:prstClr val="black"/>
                </a:solidFill>
                <a:latin typeface="Times New Roman"/>
                <a:ea typeface="Times New Roman"/>
                <a:cs typeface="DTP Naskh"/>
              </a:rPr>
              <a:t> (2) ذِكْرُ العَامِّ بَعدَ الخَاصِّ ،لإفادَةِ العُمُومِ معَ الْعِنايةِ بشَأن الخاصِّ</a:t>
            </a:r>
            <a:r>
              <a:rPr lang="ar-SA" sz="2700" b="1" dirty="0">
                <a:solidFill>
                  <a:prstClr val="black"/>
                </a:solidFill>
                <a:latin typeface="Times New Roman"/>
                <a:ea typeface="Times New Roman"/>
                <a:cs typeface="Simplified Arabic"/>
              </a:rPr>
              <a:t> ،</a:t>
            </a:r>
            <a:r>
              <a:rPr lang="ar-SA" sz="2700" dirty="0">
                <a:solidFill>
                  <a:prstClr val="black"/>
                </a:solidFill>
                <a:latin typeface="Times New Roman"/>
                <a:ea typeface="Times New Roman"/>
                <a:cs typeface="Simplified Arabic"/>
              </a:rPr>
              <a:t> كقوله تعالى : ( </a:t>
            </a:r>
            <a:r>
              <a:rPr lang="ar-SA" sz="2700" b="1" dirty="0">
                <a:solidFill>
                  <a:prstClr val="black"/>
                </a:solidFill>
                <a:latin typeface="Times New Roman"/>
                <a:ea typeface="Times New Roman"/>
                <a:cs typeface="Simplified Arabic"/>
              </a:rPr>
              <a:t>رَبِّ اغْفِرْ لِي وَلِوَالِدَيَّ وَلِمَنْ دَخَلَ بَيْتِيَ مُؤْمِنًا وَلِلْمُؤْمِنِينَ وَالْمُؤْمِنَاتِ</a:t>
            </a:r>
            <a:r>
              <a:rPr lang="ar-SA" sz="2700" dirty="0">
                <a:solidFill>
                  <a:prstClr val="black"/>
                </a:solidFill>
                <a:latin typeface="Times New Roman"/>
                <a:ea typeface="Times New Roman"/>
                <a:cs typeface="Simplified Arabic"/>
              </a:rPr>
              <a:t> ) [نوح/28] . وفائدتُه شمولُ بقيةِ الأفراد ، والاهتمامُ بالخاصِّ لذكرهِ ثانياً في عنوان عامٍّ ، بعد ذكرهِ أولاً في عنوانٍ خاصٍّ .</a:t>
            </a:r>
            <a:endParaRPr lang="en-US" sz="2000" dirty="0">
              <a:solidFill>
                <a:prstClr val="black"/>
              </a:solidFill>
              <a:ea typeface="Calibri"/>
              <a:cs typeface="Arial"/>
            </a:endParaRPr>
          </a:p>
          <a:p>
            <a:endParaRPr lang="ar-EG" dirty="0"/>
          </a:p>
        </p:txBody>
      </p:sp>
    </p:spTree>
    <p:extLst>
      <p:ext uri="{BB962C8B-B14F-4D97-AF65-F5344CB8AC3E}">
        <p14:creationId xmlns:p14="http://schemas.microsoft.com/office/powerpoint/2010/main" val="822250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SA" b="1" dirty="0">
                <a:solidFill>
                  <a:srgbClr val="7030A0"/>
                </a:solidFill>
                <a:latin typeface="Times New Roman"/>
                <a:ea typeface="Times New Roman"/>
                <a:cs typeface="DTP Naskh"/>
              </a:rPr>
              <a:t>المُساواةِ</a:t>
            </a:r>
            <a:endParaRPr lang="ar-EG" dirty="0">
              <a:solidFill>
                <a:srgbClr val="7030A0"/>
              </a:solidFill>
            </a:endParaRPr>
          </a:p>
        </p:txBody>
      </p:sp>
      <p:sp>
        <p:nvSpPr>
          <p:cNvPr id="3" name="Content Placeholder 2"/>
          <p:cNvSpPr>
            <a:spLocks noGrp="1"/>
          </p:cNvSpPr>
          <p:nvPr>
            <p:ph idx="1"/>
          </p:nvPr>
        </p:nvSpPr>
        <p:spPr/>
        <p:txBody>
          <a:bodyPr>
            <a:normAutofit/>
          </a:bodyPr>
          <a:lstStyle/>
          <a:p>
            <a:pPr lvl="0" indent="269875" algn="justLow">
              <a:lnSpc>
                <a:spcPct val="115000"/>
              </a:lnSpc>
              <a:spcBef>
                <a:spcPts val="600"/>
              </a:spcBef>
              <a:spcAft>
                <a:spcPts val="600"/>
              </a:spcAft>
            </a:pPr>
            <a:r>
              <a:rPr lang="ar-SA" sz="2200" b="1" dirty="0">
                <a:solidFill>
                  <a:srgbClr val="000000"/>
                </a:solidFill>
                <a:latin typeface="Times New Roman"/>
                <a:ea typeface="Times New Roman"/>
                <a:cs typeface="Simplified Arabic"/>
              </a:rPr>
              <a:t>المساواة هي تأديةُ المعنى المرادِ بعبارةٍ مساويةٍ له ،</a:t>
            </a:r>
            <a:r>
              <a:rPr lang="ar-SA" sz="2200" dirty="0">
                <a:solidFill>
                  <a:prstClr val="black"/>
                </a:solidFill>
                <a:latin typeface="Times New Roman"/>
                <a:ea typeface="Times New Roman"/>
                <a:cs typeface="Simplified Arabic"/>
              </a:rPr>
              <a:t> بأن تكونَ الألفاظ ُعلى قدر المعاني ، لا يزيدُ بعضُها على بعضٍ ، ولسنا بحاجةِ إلى الكلام على المساواةِ ، فإنها هي الأصلُ المقيسُ عليه ، والدستورُ الذي يُعتمدُ عليه ، كقوله تعالى: (</a:t>
            </a:r>
            <a:r>
              <a:rPr lang="ar-SA" sz="1000" dirty="0">
                <a:solidFill>
                  <a:prstClr val="black"/>
                </a:solidFill>
                <a:latin typeface="Times New Roman"/>
                <a:ea typeface="Times New Roman"/>
                <a:cs typeface="Simplified Arabic"/>
              </a:rPr>
              <a:t> </a:t>
            </a:r>
            <a:r>
              <a:rPr lang="ar-SA" sz="2200" b="1" dirty="0">
                <a:solidFill>
                  <a:prstClr val="black"/>
                </a:solidFill>
                <a:latin typeface="Times New Roman"/>
                <a:ea typeface="Times New Roman"/>
                <a:cs typeface="Simplified Arabic"/>
              </a:rPr>
              <a:t>وَمَا تُقَدِّمُوا لِأَنْفُسِكُمْ مِنْ خَيْرٍ تَجِدُوهُ عِنْدَ اللَّهِ </a:t>
            </a:r>
            <a:r>
              <a:rPr lang="ar-SA" sz="2200" dirty="0">
                <a:solidFill>
                  <a:prstClr val="black"/>
                </a:solidFill>
                <a:latin typeface="Times New Roman"/>
                <a:ea typeface="Times New Roman"/>
                <a:cs typeface="Simplified Arabic"/>
              </a:rPr>
              <a:t>[البقرة/110]</a:t>
            </a:r>
            <a:r>
              <a:rPr lang="ar-SA" sz="2200" b="1" dirty="0">
                <a:solidFill>
                  <a:prstClr val="black"/>
                </a:solidFill>
                <a:latin typeface="Times New Roman"/>
                <a:ea typeface="Times New Roman"/>
                <a:cs typeface="Simplified Arabic"/>
              </a:rPr>
              <a:t> )</a:t>
            </a:r>
            <a:r>
              <a:rPr lang="ar-SA" sz="2200" dirty="0">
                <a:solidFill>
                  <a:prstClr val="black"/>
                </a:solidFill>
                <a:latin typeface="Times New Roman"/>
                <a:ea typeface="Times New Roman"/>
                <a:cs typeface="Simplified Arabic"/>
              </a:rPr>
              <a:t>، وكقوله تعالى</a:t>
            </a:r>
            <a:r>
              <a:rPr lang="ar-SA" sz="2200" b="1" dirty="0">
                <a:solidFill>
                  <a:prstClr val="black"/>
                </a:solidFill>
                <a:latin typeface="Times New Roman"/>
                <a:ea typeface="Times New Roman"/>
                <a:cs typeface="Simplified Arabic"/>
              </a:rPr>
              <a:t> : ( كُلُّ امْرِئٍ بِمَا كَسَبَ رَهِينٌ</a:t>
            </a:r>
            <a:r>
              <a:rPr lang="ar-SA" sz="2200" dirty="0">
                <a:solidFill>
                  <a:prstClr val="black"/>
                </a:solidFill>
                <a:latin typeface="Times New Roman"/>
                <a:ea typeface="Times New Roman"/>
                <a:cs typeface="Simplified Arabic"/>
              </a:rPr>
              <a:t> ) [الطور/21] ، وكقوله تعالى : ( </a:t>
            </a:r>
            <a:r>
              <a:rPr lang="ar-SA" sz="2200" b="1" dirty="0">
                <a:solidFill>
                  <a:prstClr val="black"/>
                </a:solidFill>
                <a:latin typeface="Times New Roman"/>
                <a:ea typeface="Times New Roman"/>
                <a:cs typeface="Simplified Arabic"/>
              </a:rPr>
              <a:t>مَنْ كَفَرَ فَعَلَيْهِ كُفْرُهُ</a:t>
            </a:r>
            <a:r>
              <a:rPr lang="ar-SA" sz="2200" dirty="0">
                <a:solidFill>
                  <a:prstClr val="black"/>
                </a:solidFill>
                <a:latin typeface="Times New Roman"/>
                <a:ea typeface="Times New Roman"/>
                <a:cs typeface="Simplified Arabic"/>
              </a:rPr>
              <a:t> [الروم/44] ) ، وكقوله صلى الله عليه وسلم : « </a:t>
            </a:r>
            <a:r>
              <a:rPr lang="ar-SA" sz="2200" b="1" dirty="0">
                <a:solidFill>
                  <a:prstClr val="black"/>
                </a:solidFill>
                <a:latin typeface="Times New Roman"/>
                <a:ea typeface="Times New Roman"/>
                <a:cs typeface="Simplified Arabic"/>
              </a:rPr>
              <a:t>إِنَّمَا الأَعْمَالُ بِالنِّيَّاتِ ، وَإِنَّمَا لِكُلِّ امْرِئٍ مَا نَوَى</a:t>
            </a:r>
            <a:r>
              <a:rPr lang="ar-SA" sz="2200" dirty="0">
                <a:solidFill>
                  <a:prstClr val="black"/>
                </a:solidFill>
                <a:latin typeface="Times New Roman"/>
                <a:ea typeface="Times New Roman"/>
                <a:cs typeface="Simplified Arabic"/>
              </a:rPr>
              <a:t> » ، فإنَّ اللفظ فيه على قدرِ المعنى ، لا ينقصُ عنه ، ولا يزيدُ عليهِ ، وكقول طرفةَ بن العبد :</a:t>
            </a:r>
            <a:endParaRPr lang="en-US" sz="1700" dirty="0">
              <a:solidFill>
                <a:prstClr val="black"/>
              </a:solidFill>
              <a:ea typeface="Calibri"/>
              <a:cs typeface="Arial"/>
            </a:endParaRPr>
          </a:p>
          <a:p>
            <a:pPr lvl="0" algn="ctr">
              <a:lnSpc>
                <a:spcPct val="115000"/>
              </a:lnSpc>
              <a:spcBef>
                <a:spcPts val="600"/>
              </a:spcBef>
              <a:spcAft>
                <a:spcPts val="600"/>
              </a:spcAft>
            </a:pPr>
            <a:r>
              <a:rPr lang="ar-SA" sz="2200" b="1" dirty="0">
                <a:solidFill>
                  <a:prstClr val="black"/>
                </a:solidFill>
                <a:latin typeface="Times New Roman"/>
                <a:ea typeface="Times New Roman"/>
                <a:cs typeface="Simplified Arabic"/>
              </a:rPr>
              <a:t>سَتُبْدِي لكَ الأيامُ ما كنتَ جاهِلاً ... ويأْتِيكَ بالأَخْبارِ مَنْ لَمْ تُزَوِّدِ</a:t>
            </a:r>
            <a:endParaRPr lang="en-US" sz="1700" dirty="0">
              <a:solidFill>
                <a:prstClr val="black"/>
              </a:solidFill>
              <a:ea typeface="Calibri"/>
              <a:cs typeface="Arial"/>
            </a:endParaRPr>
          </a:p>
          <a:p>
            <a:pPr lvl="0" algn="justLow">
              <a:lnSpc>
                <a:spcPct val="115000"/>
              </a:lnSpc>
              <a:spcBef>
                <a:spcPts val="600"/>
              </a:spcBef>
              <a:spcAft>
                <a:spcPts val="600"/>
              </a:spcAft>
            </a:pPr>
            <a:r>
              <a:rPr lang="ar-SA" sz="2200" dirty="0">
                <a:solidFill>
                  <a:prstClr val="black"/>
                </a:solidFill>
                <a:latin typeface="Times New Roman"/>
                <a:ea typeface="Times New Roman"/>
                <a:cs typeface="Simplified Arabic"/>
              </a:rPr>
              <a:t>هذه أمثلةٌ للمساواةٍ ، لا يستغني الكلامُ فيها عن لفظٍ منه ، ولو حُذفَ منه شيءٌ لأخلَّ بمعناهُ .</a:t>
            </a:r>
            <a:endParaRPr lang="en-US" sz="1700" dirty="0">
              <a:solidFill>
                <a:prstClr val="black"/>
              </a:solidFill>
              <a:ea typeface="Calibri"/>
              <a:cs typeface="Arial"/>
            </a:endParaRPr>
          </a:p>
          <a:p>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9</a:t>
            </a:fld>
            <a:endParaRPr lang="ar-EG"/>
          </a:p>
        </p:txBody>
      </p:sp>
    </p:spTree>
    <p:extLst>
      <p:ext uri="{BB962C8B-B14F-4D97-AF65-F5344CB8AC3E}">
        <p14:creationId xmlns:p14="http://schemas.microsoft.com/office/powerpoint/2010/main" val="3533662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723</Words>
  <Application>Microsoft Office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مقرر البلاغة العربية</vt:lpstr>
      <vt:lpstr>PowerPoint Presentation</vt:lpstr>
      <vt:lpstr>كلُّ ما يجُولُ في الصَّدرِ منَ المعاني، لا يعدُو التعبيرُ عنهُ طريقاً من طرقٍ ثلاثٍ :</vt:lpstr>
      <vt:lpstr>الإيجازُ</vt:lpstr>
      <vt:lpstr>الإيجاز</vt:lpstr>
      <vt:lpstr>الإيجاز</vt:lpstr>
      <vt:lpstr>الإطنابُ وأنواع الإطناب كثيرة منها : </vt:lpstr>
      <vt:lpstr> وأنواع الإطناب كثيرة منها : </vt:lpstr>
      <vt:lpstr>المُساواةِ</vt:lpstr>
      <vt:lpstr>التدريبات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VISTA CENTER</dc:creator>
  <cp:lastModifiedBy>VISTA CENTER</cp:lastModifiedBy>
  <cp:revision>23</cp:revision>
  <dcterms:created xsi:type="dcterms:W3CDTF">2020-03-30T14:10:12Z</dcterms:created>
  <dcterms:modified xsi:type="dcterms:W3CDTF">2021-01-06T16:57:36Z</dcterms:modified>
</cp:coreProperties>
</file>