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7" r:id="rId9"/>
    <p:sldId id="261" r:id="rId10"/>
    <p:sldId id="266" r:id="rId11"/>
    <p:sldId id="262" r:id="rId12"/>
    <p:sldId id="265" r:id="rId13"/>
    <p:sldId id="263" r:id="rId14"/>
    <p:sldId id="264" r:id="rId15"/>
    <p:sldId id="270" r:id="rId1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13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08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135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854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429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617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854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696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27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504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460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088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A054D-DE1C-4073-9C5C-2CC908EE086D}" type="datetimeFigureOut">
              <a:rPr lang="ar-EG" smtClean="0"/>
              <a:t>30/07/1441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4E840-74C4-486B-8A52-378E93ABF5F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741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88231"/>
          </a:xfrm>
        </p:spPr>
        <p:txBody>
          <a:bodyPr/>
          <a:lstStyle/>
          <a:p>
            <a:r>
              <a:rPr lang="ar-EG" dirty="0" smtClean="0"/>
              <a:t>نصوص ادب جاهلي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0580" y="3068960"/>
            <a:ext cx="6728792" cy="2880320"/>
          </a:xfrm>
        </p:spPr>
        <p:txBody>
          <a:bodyPr/>
          <a:lstStyle/>
          <a:p>
            <a:r>
              <a:rPr lang="ar-EG" sz="3600" dirty="0" smtClean="0">
                <a:solidFill>
                  <a:schemeClr val="tx1"/>
                </a:solidFill>
              </a:rPr>
              <a:t>قسم اللغه العربيه</a:t>
            </a:r>
          </a:p>
          <a:p>
            <a:r>
              <a:rPr lang="ar-EG" sz="3600" dirty="0" smtClean="0">
                <a:solidFill>
                  <a:schemeClr val="tx1"/>
                </a:solidFill>
              </a:rPr>
              <a:t>الفرقه الاولي</a:t>
            </a:r>
          </a:p>
          <a:p>
            <a:endParaRPr lang="ar-EG" dirty="0" smtClean="0"/>
          </a:p>
          <a:p>
            <a:r>
              <a:rPr lang="ar-EG" smtClean="0"/>
              <a:t>د.اسماء عبد الغفار الليثي</a:t>
            </a:r>
            <a:endParaRPr lang="ar-E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88640"/>
            <a:ext cx="1872208" cy="1426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88640"/>
            <a:ext cx="2202561" cy="165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8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ar-EG" dirty="0"/>
              <a:t>وَذَا البُـرَةِ الذِي حُدِّثْتَ عَنْـهُ		بِهِ نُحْمَى وَنَحْمِي المُلتَجِينَــا</a:t>
            </a:r>
          </a:p>
          <a:p>
            <a:r>
              <a:rPr lang="ar-EG" dirty="0"/>
              <a:t>وَمِنَّـا قَبْلَـهُ السَّاعِي كُلَيْـبٌ		فَـأَيُّ المَجْـدِ إِلاَّ قَـدْ وَلِيْنَـا</a:t>
            </a:r>
          </a:p>
          <a:p>
            <a:r>
              <a:rPr lang="ar-EG" dirty="0"/>
              <a:t>مَتَـى نَعْقِـد قَرِيْنَتَنَـا بِحَبْـلٍ		تَجُـذَّ الحَبْلَ أَوْ تَقْصِ القَرِيْنَـا</a:t>
            </a:r>
          </a:p>
          <a:p>
            <a:r>
              <a:rPr lang="ar-EG" dirty="0"/>
              <a:t>وَنُوْجَـدُ نَحْنُ أَمْنَعَهُمْ ذِمَـاراً		وَأَوْفَاهُـمْ إِذَا عَقَـدُوا يَمِيْنَـا</a:t>
            </a:r>
          </a:p>
          <a:p>
            <a:r>
              <a:rPr lang="ar-EG" dirty="0"/>
              <a:t>وَنَحْنُ غَدَاةَ أَوْقِدَ فِي خَـزَازَى	</a:t>
            </a:r>
            <a:r>
              <a:rPr lang="ar-EG" dirty="0" smtClean="0"/>
              <a:t>رَفَـدْنَا </a:t>
            </a:r>
            <a:r>
              <a:rPr lang="ar-EG" dirty="0"/>
              <a:t>فَـوْقَ رِفْدِ الرَّافِدِيْنَـا</a:t>
            </a:r>
          </a:p>
          <a:p>
            <a:r>
              <a:rPr lang="ar-EG" dirty="0"/>
              <a:t>وَنَحْنُ الحَابِسُوْنَ بِذِي أَرَاطَـى	</a:t>
            </a:r>
            <a:r>
              <a:rPr lang="ar-EG" dirty="0" smtClean="0"/>
              <a:t>تَسَـفُّ </a:t>
            </a:r>
            <a:r>
              <a:rPr lang="ar-EG" dirty="0"/>
              <a:t>الجِلَّـةُ الخُوْرُ الدَّرِيْنَـا</a:t>
            </a:r>
          </a:p>
          <a:p>
            <a:r>
              <a:rPr lang="ar-EG" dirty="0"/>
              <a:t>وَنَحْنُ الحَاكِمُـوْنَ إِذَا أُطِعْنَـا		وَنَحْنُ العَازِمُـوْنَ إِذَا عُصِيْنَـا</a:t>
            </a:r>
          </a:p>
          <a:p>
            <a:r>
              <a:rPr lang="ar-EG" dirty="0"/>
              <a:t>وَنَحْنُ التَّارِكُوْنَ لِمَا سَخِطْنَـا		وَنَحْنُ الآخِـذُوْنَ لِمَا رَضِيْنَـا</a:t>
            </a:r>
          </a:p>
          <a:p>
            <a:r>
              <a:rPr lang="ar-EG" dirty="0"/>
              <a:t>وَكُنَّـا الأَيْمَنِيْـنَ إِذَا التَقَيْنَـا		وَكَـانَ الأَيْسَـرِيْنَ بَنُو أَبَيْنَـا</a:t>
            </a:r>
          </a:p>
        </p:txBody>
      </p:sp>
    </p:spTree>
    <p:extLst>
      <p:ext uri="{BB962C8B-B14F-4D97-AF65-F5344CB8AC3E}">
        <p14:creationId xmlns:p14="http://schemas.microsoft.com/office/powerpoint/2010/main" val="1738306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ar-EG" dirty="0" smtClean="0"/>
              <a:t>وَنَحْنُ غَدَاةَ أَوْقِدَ فِي خَـزَازَى	رَفَـدْنَا فَـوْقَ رِفْدِ الرَّافِدِيْنَـا</a:t>
            </a:r>
          </a:p>
          <a:p>
            <a:r>
              <a:rPr lang="ar-EG" dirty="0" smtClean="0"/>
              <a:t>وَنَحْنُ الحَابِسُوْنَ بِذِي أَرَاطَـى	تَسَـفُّ الجِلَّـةُ الخُوْرُ الدَّرِيْنَـا</a:t>
            </a:r>
          </a:p>
          <a:p>
            <a:r>
              <a:rPr lang="ar-EG" dirty="0" smtClean="0"/>
              <a:t>وَنَحْنُ الحَاكِمُـوْنَ إِذَا أُطِعْنَـا		وَنَحْنُ العَازِمُـوْنَ إِذَا عُصِيْنَـا</a:t>
            </a:r>
          </a:p>
          <a:p>
            <a:r>
              <a:rPr lang="ar-EG" dirty="0" smtClean="0"/>
              <a:t>وَنَحْنُ التَّارِكُوْنَ لِمَا سَخِطْنَـا		وَنَحْنُ الآخِـذُوْنَ لِمَا رَضِيْنَـا</a:t>
            </a:r>
          </a:p>
          <a:p>
            <a:r>
              <a:rPr lang="ar-EG" dirty="0" smtClean="0"/>
              <a:t>وَكُنَّـا الأَيْمَنِيْـنَ إِذَا التَقَيْنَـا		وَكَـانَ الأَيْسَـرِيْنَ بَنُو أَبَيْنَـا</a:t>
            </a:r>
          </a:p>
          <a:p>
            <a:r>
              <a:rPr lang="ar-EG" dirty="0" smtClean="0"/>
              <a:t>فَصَالُـوا صَـوْلَةً فِيْمَنْ يَلِيْهِـمْ		وَصُلْنَـا صَـوْلَةً فِيْمَنْ يَلِيْنَـا</a:t>
            </a:r>
          </a:p>
          <a:p>
            <a:r>
              <a:rPr lang="ar-EG" dirty="0" smtClean="0"/>
              <a:t>فَـآبُوا بِالنِّـهَابِ وَبِالسَّبَايَـا		وَأُبْـنَا بِالمُلُـوْكِ مُصَفَّدِيْنَــا</a:t>
            </a:r>
          </a:p>
          <a:p>
            <a:r>
              <a:rPr lang="ar-EG" dirty="0" smtClean="0"/>
              <a:t>إِلَيْكُـمْ يَا بَنِي بَكْـرٍ إِلَيْكُـمْ		أَلَمَّـا تَعْـرِفُوا مِنَّـا اليَقِيْنَـا</a:t>
            </a:r>
          </a:p>
          <a:p>
            <a:r>
              <a:rPr lang="ar-EG" dirty="0" smtClean="0"/>
              <a:t>أَلَمَّـا تَعْلَمُـوا مِنَّا وَمِنْكُـمْ		كَتَـائِبَ يَطَّعِـنَّ وَيَرْتَمِيْنَـا</a:t>
            </a:r>
          </a:p>
          <a:p>
            <a:r>
              <a:rPr lang="ar-EG" dirty="0" smtClean="0"/>
              <a:t>عَلَيْنَا البَيْضُ وَاليَلَبُ اليَمَانِـي		وَأسْيَـافٌ يَقُمْـنَ وَيَنْحَنِيْنَـا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61326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ar-EG" dirty="0"/>
              <a:t>فَصَالُـوا صَـوْلَةً فِيْمَنْ يَلِيْهِـمْ		وَصُلْنَـا صَـوْلَةً فِيْمَنْ يَلِيْنَـا</a:t>
            </a:r>
          </a:p>
          <a:p>
            <a:r>
              <a:rPr lang="ar-EG" dirty="0"/>
              <a:t>فَـآبُوا بِالنِّـهَابِ وَبِالسَّبَايَـا		وَأُبْـنَا بِالمُلُـوْكِ مُصَفَّدِيْنَــا</a:t>
            </a:r>
          </a:p>
          <a:p>
            <a:r>
              <a:rPr lang="ar-EG" dirty="0"/>
              <a:t>إِلَيْكُـمْ يَا بَنِي بَكْـرٍ إِلَيْكُـمْ		أَلَمَّـا تَعْـرِفُوا مِنَّـا اليَقِيْنَـا</a:t>
            </a:r>
          </a:p>
          <a:p>
            <a:r>
              <a:rPr lang="ar-EG" dirty="0"/>
              <a:t>أَلَمَّـا تَعْلَمُـوا مِنَّا وَمِنْكُـمْ		كَتَـائِبَ يَطَّعِـنَّ وَيَرْتَمِيْنَـا</a:t>
            </a:r>
          </a:p>
          <a:p>
            <a:r>
              <a:rPr lang="ar-EG" dirty="0"/>
              <a:t>عَلَيْنَا البَيْضُ وَاليَلَبُ اليَمَانِـي		وَأسْيَـافٌ يَقُمْـنَ وَيَنْحَنِيْنَـا</a:t>
            </a:r>
          </a:p>
          <a:p>
            <a:r>
              <a:rPr lang="ar-EG" dirty="0"/>
              <a:t>عَلَيْنَـا كُـلُّ سَابِغَـةٍ دِلاَصٍ		تَرَى فَوْقَ النِّطَاقِ </a:t>
            </a:r>
            <a:r>
              <a:rPr lang="ar-EG" dirty="0" smtClean="0"/>
              <a:t>لَهَاغُضُوْنَـا</a:t>
            </a:r>
            <a:endParaRPr lang="ar-EG" dirty="0"/>
          </a:p>
          <a:p>
            <a:r>
              <a:rPr lang="ar-EG" dirty="0"/>
              <a:t>إِذَا وَضِعَتْ عَنِ الأَبْطَالِ يَوْمـاً	</a:t>
            </a:r>
            <a:r>
              <a:rPr lang="ar-EG" dirty="0" smtClean="0"/>
              <a:t>رَأَيْـتَ </a:t>
            </a:r>
            <a:r>
              <a:rPr lang="ar-EG" dirty="0"/>
              <a:t>لَهَا جُلُوْدَ القَوْمِ جُوْنَـا</a:t>
            </a:r>
          </a:p>
          <a:p>
            <a:r>
              <a:rPr lang="ar-EG" dirty="0"/>
              <a:t>كَأَنَّ غُضُـوْنَهُنَّ مُتُوْنُ غُـدْرٍ		تُصَفِّقُهَـا الرِّيَاحُ إِذَا جَرَيْنَـا</a:t>
            </a:r>
          </a:p>
          <a:p>
            <a:r>
              <a:rPr lang="ar-EG" dirty="0"/>
              <a:t>وَتَحْمِلُنَـا غَدَاةَ الرَّوْعِ جُـرْدٌ		عُـرِفْنَ لَنَا نَقَـائِذَ وَافْتُلِيْنَـا</a:t>
            </a:r>
          </a:p>
          <a:p>
            <a:r>
              <a:rPr lang="ar-EG" dirty="0"/>
              <a:t>وَرَدْنَ دَوَارِعاً وَخَرَجْنَ شُعْثـاً	</a:t>
            </a:r>
            <a:r>
              <a:rPr lang="ar-EG" dirty="0" smtClean="0"/>
              <a:t>كَأَمْثَـالِ </a:t>
            </a:r>
            <a:r>
              <a:rPr lang="ar-EG" dirty="0"/>
              <a:t>الرِّصَائِـعِ قَدْ بَلَيْنَـا</a:t>
            </a:r>
          </a:p>
        </p:txBody>
      </p:sp>
    </p:spTree>
    <p:extLst>
      <p:ext uri="{BB962C8B-B14F-4D97-AF65-F5344CB8AC3E}">
        <p14:creationId xmlns:p14="http://schemas.microsoft.com/office/powerpoint/2010/main" val="2738003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ar-EG" dirty="0" smtClean="0"/>
              <a:t>وَرِثْنَـاهُنَّ عَنْ آبَـاءِ صِـدْقٍ		وَنُـوْرِثُهَـا إِذَا مُتْنَـا بَنِيْنَـا</a:t>
            </a:r>
          </a:p>
          <a:p>
            <a:r>
              <a:rPr lang="ar-EG" dirty="0" smtClean="0"/>
              <a:t>عَلَـى آثَارِنَا بِيْـضٌ حِسَـانٌ		نُحَـاذِرُ أَنْ تُقَسَّمَ أَوْ تَهُوْنَـا</a:t>
            </a:r>
          </a:p>
          <a:p>
            <a:r>
              <a:rPr lang="ar-EG" dirty="0" smtClean="0"/>
              <a:t>أَخَـذْنَ عَلَى بُعُوْلَتِهِنَّ عَهْـداً		إِذَا لاَقَـوْا كَتَـائِبَ مُعْلِمِيْنَـا</a:t>
            </a:r>
          </a:p>
          <a:p>
            <a:r>
              <a:rPr lang="ar-EG" dirty="0" smtClean="0"/>
              <a:t>لَيَسْتَلِبُـنَّ أَفْـرَاسـاً وَبِيْضـاً		وَأَسْـرَى فِي الحَدِيْدِ مُقَرَّنِيْنَـا</a:t>
            </a:r>
          </a:p>
          <a:p>
            <a:r>
              <a:rPr lang="ar-EG" dirty="0" smtClean="0"/>
              <a:t>تَـرَانَا بَارِزِيْـنَ وَكُلُّ حَـيٍّ		قَـدْ اتَّخَـذُوا مَخَافَتَنَا قَرِيْنـاً</a:t>
            </a:r>
          </a:p>
          <a:p>
            <a:r>
              <a:rPr lang="ar-EG" dirty="0" smtClean="0"/>
              <a:t>إِذَا مَا رُحْـنَ يَمْشِيْنَ الهُوَيْنَـا		كَمَا اضْطَرَبَتْ مُتُوْنُ الشَّارِبِيْنَـا</a:t>
            </a:r>
          </a:p>
          <a:p>
            <a:r>
              <a:rPr lang="ar-EG" dirty="0" smtClean="0"/>
              <a:t>يَقُتْـنَ جِيَـادَنَا وَيَقُلْنَ لَسْتُـمْ		بُعُوْلَتَنَـا إِذَا لَـمْ تَمْنَعُـوْنَـا</a:t>
            </a:r>
          </a:p>
          <a:p>
            <a:r>
              <a:rPr lang="ar-EG" dirty="0" smtClean="0"/>
              <a:t>ظَعَائِنَ مِنْ بَنِي جُشَمِ بِنْ بِكْـرٍ		خَلَطْـنَ بِمِيْسَمٍ حَسَباً وَدِيْنَـا</a:t>
            </a:r>
          </a:p>
          <a:p>
            <a:r>
              <a:rPr lang="ar-EG" dirty="0" smtClean="0"/>
              <a:t>وَمَا مَنَعَ الظَّعَائِنَ مِثْلُ ضَـرْبٍ		تَـرَى مِنْهُ السَّوَاعِدَ كَالقُلِيْنَـا</a:t>
            </a:r>
          </a:p>
          <a:p>
            <a:r>
              <a:rPr lang="ar-EG" dirty="0" smtClean="0"/>
              <a:t>كَـأَنَّا وَالسُّـيُوْفُ مُسَلَّـلاَتٌ		وَلَـدْنَا النَّـاسَ طُرّاً أَجْمَعِيْنَـا</a:t>
            </a:r>
          </a:p>
          <a:p>
            <a:r>
              <a:rPr lang="ar-EG" dirty="0" smtClean="0"/>
              <a:t>يُدَهْدِهنَ الرُّؤُوسِ كَمَا تُدَهْـدَي		حَـزَأوِرَةٌ بِأَبطَحِـهَا الكُرِيْنَـا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3918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ar-EG" dirty="0" smtClean="0"/>
              <a:t>وَقَـدْ عَلِمَ القَبَـائِلُ مِنْ مَعَـدٍّ		إِذَا قُبَـبٌ بِأَبطَحِـهَا بُنِيْنَــا</a:t>
            </a:r>
          </a:p>
          <a:p>
            <a:r>
              <a:rPr lang="ar-EG" dirty="0" smtClean="0"/>
              <a:t>بِأَنَّـا المُطْعِمُـوْنَ إِذَا قَدَرْنَــا		وَأَنَّـا المُهْلِكُـوْنَ إِذَا ابْتُلِيْنَــا</a:t>
            </a:r>
          </a:p>
          <a:p>
            <a:r>
              <a:rPr lang="ar-EG" dirty="0" smtClean="0"/>
              <a:t>وَأَنَّـا المَانِعُـوْنَ لِمَـا أَرَدْنَـا		وَأَنَّـا النَّـازِلُوْنَ بِحَيْثُ شِيْنَـا</a:t>
            </a:r>
          </a:p>
          <a:p>
            <a:r>
              <a:rPr lang="ar-EG" dirty="0" smtClean="0"/>
              <a:t>وَأَنَّـا التَـارِكُوْنَ إِذَا سَخِطْنَـا		وَأَنَّـا الآخِـذُوْنَ إِذَا رَضِيْنَـا</a:t>
            </a:r>
          </a:p>
          <a:p>
            <a:r>
              <a:rPr lang="ar-EG" dirty="0" smtClean="0"/>
              <a:t>وَأَنَّـا العَاصِمُـوْنَ إِذَا أُطِعْنَـا		وَأَنَّـا العَازِمُـوْنَ إِذَا عُصِيْنَـا</a:t>
            </a:r>
          </a:p>
          <a:p>
            <a:r>
              <a:rPr lang="ar-EG" dirty="0" smtClean="0"/>
              <a:t>وَنَشْرَبُ إِنْ وَرَدْنَا المَاءَ صَفْـواً	وَيَشْـرَبُ غَيْرُنَا كَدِراً وَطِيْنَـا</a:t>
            </a:r>
          </a:p>
          <a:p>
            <a:r>
              <a:rPr lang="ar-EG" dirty="0" smtClean="0"/>
              <a:t>أَلاَ أَبْلِـغْ بَنِي الطَّمَّـاحِ عَنَّـا		وَدُعْمِيَّـا فَكَيْفَ وَجَدْتُمُوْنَـا</a:t>
            </a:r>
          </a:p>
          <a:p>
            <a:r>
              <a:rPr lang="ar-EG" dirty="0" smtClean="0"/>
              <a:t>إِذَا مَا المَلْكُ سَامَ النَّاسَ خَسْفـاً	أَبَيْنَـا أَنْ نُقِـرَّ الـذُّلَّ فِيْنَـا</a:t>
            </a:r>
          </a:p>
          <a:p>
            <a:r>
              <a:rPr lang="ar-EG" dirty="0" smtClean="0"/>
              <a:t>مَـلأْنَا البَـرَّ حَتَّى ضَاقَ عَنَّـا		وَظَهرَ البَحْـرِ نَمْلَـؤُهُ سَفِيْنَـا</a:t>
            </a:r>
          </a:p>
          <a:p>
            <a:r>
              <a:rPr lang="ar-EG" dirty="0" smtClean="0"/>
              <a:t>إِذَا بَلَـغَ الفِطَـامَ لَنَا صَبِـيٌّ		تَخِـرُّ لَهُ الجَبَـابِرُ سَاجِديْنَـا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6583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ar-EG" sz="2800" dirty="0" smtClean="0"/>
              <a:t>للتواصل:</a:t>
            </a:r>
          </a:p>
          <a:p>
            <a:pPr algn="l"/>
            <a:r>
              <a:rPr lang="en-US" dirty="0" smtClean="0"/>
              <a:t>fadyalaa28@gmail.com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2886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معلقه عمرو بن كلثوم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algn="ctr"/>
            <a:endParaRPr lang="ar-EG" dirty="0" smtClean="0"/>
          </a:p>
          <a:p>
            <a:pPr algn="just"/>
            <a:r>
              <a:rPr lang="ar-EG" dirty="0" smtClean="0"/>
              <a:t>أَلاَ هُبِّي بِصَحْنِكِ فَاصْبَحِينَـا		وَلاَ تُبْقِي خُمُـورَ الأَنْدَرِينَـا</a:t>
            </a:r>
          </a:p>
          <a:p>
            <a:pPr algn="just"/>
            <a:r>
              <a:rPr lang="ar-EG" dirty="0" smtClean="0"/>
              <a:t>مُشَعْشَعَةً كَأَنَّ الحُصَّ فِيهَـا		إِذَا مَا المَاءُ خَالَطَهَا سَخِينَـا</a:t>
            </a:r>
          </a:p>
          <a:p>
            <a:pPr algn="just"/>
            <a:r>
              <a:rPr lang="ar-EG" dirty="0" smtClean="0"/>
              <a:t>تَجُورُ بِذِي اللَُبَانَةِ عَنْ هَـوَاهُ		إِذَا مَا ذَاقَهَـا حَتَّـى يَلِينَـا</a:t>
            </a:r>
          </a:p>
          <a:p>
            <a:pPr algn="just"/>
            <a:r>
              <a:rPr lang="ar-EG" dirty="0" smtClean="0"/>
              <a:t>تَرَى اللَّحِزَ الشَّحِيحِ إِذَا أُمِرَّتْ		عَلَيْـهِ لِمَـالِهِ فِيهَـا مُهِينَـا</a:t>
            </a:r>
          </a:p>
          <a:p>
            <a:pPr algn="just"/>
            <a:r>
              <a:rPr lang="ar-EG" dirty="0" smtClean="0"/>
              <a:t>صَبَنْتِ الكَأْسَ عَنَّا أُمَّ عَمْـرٍو		وَكَانَ الكَأْسُ مَجْرَاهَا اليَمِينَـا</a:t>
            </a:r>
          </a:p>
          <a:p>
            <a:pPr algn="just"/>
            <a:r>
              <a:rPr lang="ar-EG" dirty="0" smtClean="0"/>
              <a:t>وَمَا شَـرُّ الثَّـلاَثَةِ أُمَّ عَمْـرٍو		بِصَاحِبِكِ الذِي لاَ تَصْبَحِينَـا</a:t>
            </a:r>
          </a:p>
          <a:p>
            <a:pPr algn="just"/>
            <a:r>
              <a:rPr lang="ar-EG" dirty="0" smtClean="0"/>
              <a:t>وَكَأْسٍ قَدْ شَـرِبْتُ بِبَعْلَبَـكٍّ		وَأُخْرَى فِي دِمَشْقَ وَقَاصرِينَـا</a:t>
            </a:r>
          </a:p>
          <a:p>
            <a:pPr algn="just"/>
            <a:r>
              <a:rPr lang="ar-EG" dirty="0" smtClean="0"/>
              <a:t>وَإِنَّا سَـوْفَ تُدْرِكُنَا المَنَـايَا		مُقَـدَّرَةً لَنَـا وَمُقَـدِّرِينَـا</a:t>
            </a:r>
          </a:p>
          <a:p>
            <a:pPr algn="just"/>
            <a:r>
              <a:rPr lang="ar-EG" dirty="0" smtClean="0"/>
              <a:t>قِفِـي قَبْلَ التَّفَرُّقِ يَا ظَعِينـَا		نُخَبِّـرْكِ اليَقِيْنَ وَتُخْبِرِينَـا</a:t>
            </a:r>
          </a:p>
          <a:p>
            <a:pPr algn="just"/>
            <a:r>
              <a:rPr lang="ar-EG" dirty="0" smtClean="0"/>
              <a:t>قِفِي نَسْأَلْكِ هَلْ أَحْدَثْتِ صَرْماً		لِوَشْكِ البَيْنِ أَمْ خُنْتِ الأَمِينَـا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3757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fontScale="92500"/>
          </a:bodyPr>
          <a:lstStyle/>
          <a:p>
            <a:r>
              <a:rPr lang="ar-EG" dirty="0" smtClean="0"/>
              <a:t>بِيَـوْمِ كَرِيهَةٍ ضَرْباً وَطَعْنـاً		أَقَـرَّ بِـهِ مَوَالِيكِ العُيُونَـا</a:t>
            </a:r>
          </a:p>
          <a:p>
            <a:r>
              <a:rPr lang="ar-EG" dirty="0" smtClean="0"/>
              <a:t>وَأنَّ غَـداً وَأنَّ اليَـوْمَ رَهْـنٌ		وَبَعْـدَ غَـدٍ بِمَا لاَ تَعْلَمِينَـا</a:t>
            </a:r>
          </a:p>
          <a:p>
            <a:r>
              <a:rPr lang="ar-EG" dirty="0" smtClean="0"/>
              <a:t>تُرِيْكَ إِذَا دَخَلَتْ عَلَى خَـلاَءٍ		وَقَدْ أَمِنْتَ عُيُوْنَ الكَاشِحِيْنَـا</a:t>
            </a:r>
          </a:p>
          <a:p>
            <a:r>
              <a:rPr lang="ar-EG" dirty="0" smtClean="0"/>
              <a:t>ذِرَاعِـي عَيْطَلٍ أَدَمَـاءَ بِكْـرٍ		هِجَـانِ اللَّوْنِ لَمْ تَقْرَأ جَنِيْنَـا</a:t>
            </a:r>
          </a:p>
          <a:p>
            <a:r>
              <a:rPr lang="ar-EG" dirty="0" smtClean="0"/>
              <a:t>وثَدْياً مِثْلَ حُقِّ العَاجِ رَخِصـاً	حَصَـاناً مِنْ أُكُفِّ اللاَمِسِيْنَـا</a:t>
            </a:r>
          </a:p>
          <a:p>
            <a:r>
              <a:rPr lang="ar-EG" dirty="0" smtClean="0"/>
              <a:t>ومَتْنَى لَدِنَةٍ سَمَقَتْ وطَالَـتْ		رَوَادِفُهَـا تَنـوءُ بِمَا وَلِيْنَـا</a:t>
            </a:r>
          </a:p>
          <a:p>
            <a:r>
              <a:rPr lang="ar-EG" dirty="0" smtClean="0"/>
              <a:t>وَمأْكَمَةً يَضِيـقُ البَابُ عَنْهَـا		وكَشْحاً قَد جُنِنْتُ بِهِ جُنُونَـا</a:t>
            </a:r>
          </a:p>
          <a:p>
            <a:r>
              <a:rPr lang="ar-EG" dirty="0" smtClean="0"/>
              <a:t>وسَارِيَتِـي بَلَنْـطٍ أَو رُخَـامٍ		يَرِنُّ خَشَـاشُ حَلِيهِمَا رَنِيْنَـا</a:t>
            </a:r>
          </a:p>
          <a:p>
            <a:r>
              <a:rPr lang="ar-EG" dirty="0" smtClean="0"/>
              <a:t>فَمَا وَجَدَتْ كَوَجْدِي أُمُّ سَقبٍ		أَضَلَّتْـهُ فَرَجَّعـتِ الحَنِيْنَـا</a:t>
            </a:r>
          </a:p>
          <a:p>
            <a:r>
              <a:rPr lang="ar-EG" dirty="0" smtClean="0"/>
              <a:t>ولاَ شَمْطَاءُ لَم يَتْرُك شَقَاهَـا		لَهـا مِن تِسْعَـةٍ إلاَّ جَنِيْنَـا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824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92500"/>
          </a:bodyPr>
          <a:lstStyle/>
          <a:p>
            <a:r>
              <a:rPr lang="ar-EG" dirty="0" smtClean="0"/>
              <a:t>تَذَكَّرْتُ الصِّبَا وَاشْتَقْتُ لَمَّـا		رَأَيْتُ حُمُـوْلَهَا أصُلاً حُدِيْنَـا</a:t>
            </a:r>
          </a:p>
          <a:p>
            <a:r>
              <a:rPr lang="ar-EG" dirty="0" smtClean="0"/>
              <a:t>فَأَعْرَضَتِ اليَمَامَةُ وَاشْمَخَـرَّتْ	كَأَسْيَـافٍ بِأَيْـدِي مُصْلِتِيْنَـا</a:t>
            </a:r>
          </a:p>
          <a:p>
            <a:r>
              <a:rPr lang="ar-EG" dirty="0" smtClean="0"/>
              <a:t>أَبَا هِنْـدٍ فَلاَ تَعْجَـلْ عَلَيْنَـا		وَأَنْظِـرْنَا نُخَبِّـرْكَ اليَقِيْنَــا</a:t>
            </a:r>
          </a:p>
          <a:p>
            <a:r>
              <a:rPr lang="ar-EG" dirty="0" smtClean="0"/>
              <a:t>بِأَنَّا نُـوْرِدُ الـرَّايَاتِ بِيْضـاً		وَنُصْـدِرُهُنَّ حُمْراً قَدْ رُوِيْنَـا</a:t>
            </a:r>
          </a:p>
          <a:p>
            <a:r>
              <a:rPr lang="ar-EG" dirty="0" smtClean="0"/>
              <a:t>وَأَيَّـامٍ لَنَـا غُـرٍّ طِــوَالٍ		عَصَيْنَـا المَلِكَ فِيهَا أَنْ نَدِيْنَـا</a:t>
            </a:r>
          </a:p>
          <a:p>
            <a:r>
              <a:rPr lang="ar-EG" dirty="0" smtClean="0"/>
              <a:t>وَسَيِّـدِ مَعْشَـرٍ قَدْ تَوَّجُـوْهُ		بِتَاجِ المُلْكِ يَحْمِي المُحْجَرِيْنَـا</a:t>
            </a:r>
          </a:p>
          <a:p>
            <a:r>
              <a:rPr lang="ar-EG" dirty="0" smtClean="0"/>
              <a:t>تَرَكْـنَ الخَيْلَ عَاكِفَةً عَلَيْـهِ		مُقَلَّـدَةً أَعِنَّتَهَـا صُفُـوْنَـا</a:t>
            </a:r>
          </a:p>
          <a:p>
            <a:r>
              <a:rPr lang="ar-EG" dirty="0" smtClean="0"/>
              <a:t>وَأَنْزَلْنَا البُيُوْتَ بِذِي طُلُـوْحٍ		إِلَى الشَامَاتِ نَنْفِي المُوْعِدِيْنَـا</a:t>
            </a:r>
          </a:p>
          <a:p>
            <a:r>
              <a:rPr lang="ar-EG" dirty="0" smtClean="0"/>
              <a:t>وَقَدْ هَرَّتْ كِلاَبُ الحَيِّ مِنَّـا		وَشَـذَّبْنَا قَتَـادَةَ مَنْ يَلِيْنَـا</a:t>
            </a:r>
          </a:p>
          <a:p>
            <a:r>
              <a:rPr lang="ar-EG" dirty="0" smtClean="0"/>
              <a:t>مَتَى نَنْقُـلْ إِلَى قَوْمٍ رَحَانَـا		يَكُوْنُوا فِي اللِّقَاءِ لَهَا طَحِيْنَـا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5966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/>
          </a:bodyPr>
          <a:lstStyle/>
          <a:p>
            <a:r>
              <a:rPr lang="ar-EG" dirty="0"/>
              <a:t>قَرَيْنَاكُـمْ فَعَجَّلْنَـا قِرَاكُـمْ		قُبَيْـلَ الصُّبْحِ مِرْدَاةً طَحُوْنَـا</a:t>
            </a:r>
          </a:p>
          <a:p>
            <a:r>
              <a:rPr lang="ar-EG" dirty="0"/>
              <a:t>نَعُـمُّ أُنَاسَنَـا وَنَعِفُّ عَنْهُـمْ		وَنَحْمِـلُ عَنْهُـمُ مَا حَمَّلُوْنَـا</a:t>
            </a:r>
          </a:p>
          <a:p>
            <a:r>
              <a:rPr lang="ar-EG" dirty="0"/>
              <a:t>نُطَـاعِنُ مَا تَرَاخَى النَّاسُ عَنَّـا	</a:t>
            </a:r>
            <a:r>
              <a:rPr lang="ar-EG" dirty="0" smtClean="0"/>
              <a:t>وَنَضْرِبُ </a:t>
            </a:r>
            <a:r>
              <a:rPr lang="ar-EG" dirty="0"/>
              <a:t>بِالسِّيُوْفِ إِذَا غُشِيْنَـا</a:t>
            </a:r>
          </a:p>
          <a:p>
            <a:r>
              <a:rPr lang="ar-EG" dirty="0"/>
              <a:t>بِسُمْـرٍ مِنْ قَنَا الخَطِّـيِّ لُـدْنٍ		ذَوَابِـلَ أَوْ بِبِيْـضٍ يَخْتَلِيْنَـا</a:t>
            </a:r>
          </a:p>
          <a:p>
            <a:r>
              <a:rPr lang="ar-EG" dirty="0"/>
              <a:t>كَأَنَّ جَمَـاجِمَ الأَبْطَالِ فِيْهَـا		وُسُـوْقٌ بِالأَمَاعِـزِ يَرْتَمِيْنَـا</a:t>
            </a:r>
          </a:p>
          <a:p>
            <a:r>
              <a:rPr lang="ar-EG" dirty="0"/>
              <a:t>نَشُـقُّ بِهَا رُؤُوْسَ القَوْمِ شَقًّـا		وَنَخْتَلِـبُ الرِّقَـابَ فَتَخْتَلِيْنَـا</a:t>
            </a:r>
          </a:p>
          <a:p>
            <a:r>
              <a:rPr lang="ar-EG" dirty="0"/>
              <a:t>وَإِنَّ الضِّغْـنَ بَعْدَ الضِّغْنِ يَبْـدُو	</a:t>
            </a:r>
            <a:r>
              <a:rPr lang="ar-EG" dirty="0" smtClean="0"/>
              <a:t>عَلَيْـكَ </a:t>
            </a:r>
            <a:r>
              <a:rPr lang="ar-EG" dirty="0"/>
              <a:t>وَيُخْرِجُ الدَّاءَ الدَّفِيْنَـا</a:t>
            </a:r>
          </a:p>
          <a:p>
            <a:r>
              <a:rPr lang="ar-EG" dirty="0"/>
              <a:t>وَرِثْنَـا المَجْدَ قَدْ عَلِمَتْ مَعَـدٌّ		نُطَـاعِنُ دُوْنَهُ حَـتَّى يَبِيْنَـا</a:t>
            </a:r>
          </a:p>
          <a:p>
            <a:r>
              <a:rPr lang="ar-EG" dirty="0"/>
              <a:t>وَنَحْنُ إِذَا عِمَادُ الحَيِّ خَـرَّتْ		عَنِ الأَحْفَاضِ نَمْنَعُ مَنْ يَلِيْنَـا</a:t>
            </a:r>
          </a:p>
          <a:p>
            <a:r>
              <a:rPr lang="ar-EG" dirty="0"/>
              <a:t>نَجُـذُّ رُؤُوْسَهُمْ فِي غَيْرِ بِـرٍّ		فَمَـا يَـدْرُوْنَ مَإذَا يَتَّقُوْنَـا</a:t>
            </a:r>
          </a:p>
        </p:txBody>
      </p:sp>
    </p:spTree>
    <p:extLst>
      <p:ext uri="{BB962C8B-B14F-4D97-AF65-F5344CB8AC3E}">
        <p14:creationId xmlns:p14="http://schemas.microsoft.com/office/powerpoint/2010/main" val="102878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 fontScale="92500"/>
          </a:bodyPr>
          <a:lstStyle/>
          <a:p>
            <a:r>
              <a:rPr lang="ar-EG" dirty="0" smtClean="0"/>
              <a:t>يَكُـوْنُ ثِقَالُهَا شَرْقِيَّ نَجْـدٍ		وَلُهْـوَتُهَا قُضَـاعَةَ أَجْمَعِيْنَـا</a:t>
            </a:r>
          </a:p>
          <a:p>
            <a:r>
              <a:rPr lang="ar-EG" dirty="0" smtClean="0"/>
              <a:t>نَزَلْتُـمْ مَنْزِلَ الأَضْيَافِ مِنَّـا		فَأَعْجَلْنَا القِرَى أَنْ تَشْتِمُوْنَـا</a:t>
            </a:r>
          </a:p>
          <a:p>
            <a:r>
              <a:rPr lang="ar-EG" dirty="0" smtClean="0"/>
              <a:t>قَرَيْنَاكُـمْ فَعَجَّلْنَـا قِرَاكُـمْ		قُبَيْـلَ الصُّبْحِ مِرْدَاةً طَحُوْنَـا</a:t>
            </a:r>
          </a:p>
          <a:p>
            <a:r>
              <a:rPr lang="ar-EG" dirty="0" smtClean="0"/>
              <a:t>نَعُـمُّ أُنَاسَنَـا وَنَعِفُّ عَنْهُـمْ		وَنَحْمِـلُ عَنْهُـمُ مَا حَمَّلُوْنَـا</a:t>
            </a:r>
          </a:p>
          <a:p>
            <a:r>
              <a:rPr lang="ar-EG" dirty="0" smtClean="0"/>
              <a:t>نُطَـاعِنُ مَا تَرَاخَى النَّاسُ عَنَّـا	وَنَضْرِبُ بِالسِّيُوْفِ إِذَا غُشِيْنَـا</a:t>
            </a:r>
          </a:p>
          <a:p>
            <a:r>
              <a:rPr lang="ar-EG" dirty="0" smtClean="0"/>
              <a:t>بِسُمْـرٍ مِنْ قَنَا الخَطِّـيِّ لُـدْنٍ		ذَوَابِـلَ أَوْ بِبِيْـضٍ يَخْتَلِيْنَـا</a:t>
            </a:r>
          </a:p>
          <a:p>
            <a:r>
              <a:rPr lang="ar-EG" dirty="0" smtClean="0"/>
              <a:t>كَأَنَّ جَمَـاجِمَ الأَبْطَالِ فِيْهَـا		وُسُـوْقٌ بِالأَمَاعِـزِ يَرْتَمِيْنَـا</a:t>
            </a:r>
          </a:p>
          <a:p>
            <a:r>
              <a:rPr lang="ar-EG" dirty="0" smtClean="0"/>
              <a:t>نَشُـقُّ بِهَا رُؤُوْسَ القَوْمِ شَقًّـا		وَنَخْتَلِـبُ الرِّقَـابَ فَتَخْتَلِيْنَـا</a:t>
            </a:r>
          </a:p>
          <a:p>
            <a:r>
              <a:rPr lang="ar-EG" dirty="0" smtClean="0"/>
              <a:t>وَإِنَّ الضِّغْـنَ بَعْدَ الضِّغْنِ يَبْـدُو	عَلَيْـكَ وَيُخْرِجُ الدَّاءَ الدَّفِيْنَـا</a:t>
            </a:r>
          </a:p>
          <a:p>
            <a:r>
              <a:rPr lang="ar-EG" dirty="0" smtClean="0"/>
              <a:t>وَرِثْنَـا المَجْدَ قَدْ عَلِمَتْ مَعَـدٌّ		نُطَـاعِنُ دُوْنَهُ حَـتَّى يَبِيْنَـا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395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ar-EG" dirty="0"/>
              <a:t>كَـأَنَّ ثِيَابَنَـا مِنَّـا وَمِنْهُـمْ		خُضِبْـنَ بِأُرْجُوَانِ أَوْ طُلِيْنَـا</a:t>
            </a:r>
          </a:p>
          <a:p>
            <a:r>
              <a:rPr lang="ar-EG" dirty="0"/>
              <a:t>إِذَا مَا عَيَّ بِالإِسْنَـافِ حَـيٌّ		مِنَ الهَـوْلِ المُشَبَّهِ أَنْ يَكُوْنَـا</a:t>
            </a:r>
          </a:p>
          <a:p>
            <a:r>
              <a:rPr lang="ar-EG" dirty="0"/>
              <a:t>نَصَبْنَـا مِثْلَ رَهْوَةِ ذَاتَ حَـدٍّ		مُحَافَظَـةً وَكُـنَّا السَّابِقِيْنَـا</a:t>
            </a:r>
          </a:p>
          <a:p>
            <a:r>
              <a:rPr lang="ar-EG" dirty="0"/>
              <a:t>بِشُبَّـانٍ يَرَوْنَ القَـتْلَ مَجْـداً		وَشِيْـبٍ فِي الحُرُوْبِ مُجَرَّبِيْنَـا</a:t>
            </a:r>
          </a:p>
          <a:p>
            <a:r>
              <a:rPr lang="ar-EG" dirty="0"/>
              <a:t>حُـدَيَّا النَّـاسِ كُلِّهِمُ جَمِيْعـاً		مُقَـارَعَةً بَنِيْـهِمْ عَـنْ بَنِيْنَـا</a:t>
            </a:r>
          </a:p>
          <a:p>
            <a:r>
              <a:rPr lang="ar-EG" dirty="0"/>
              <a:t>فَأَمَّا يَـوْمَ خَشْيَتِنَـا عَلَيْهِـمْ		فَتُصْبِـحُ خَيْلُنَـا عُصَباً ثُبِيْنَـا</a:t>
            </a:r>
          </a:p>
          <a:p>
            <a:r>
              <a:rPr lang="ar-EG" dirty="0"/>
              <a:t>وَأَمَّا يَـوْمَ لاَ نَخْشَـى عَلَيْهِـمْ		فَنُمْعِــنُ غَـارَةً مُتَلَبِّبِيْنَــا</a:t>
            </a:r>
          </a:p>
          <a:p>
            <a:r>
              <a:rPr lang="ar-EG" dirty="0"/>
              <a:t>بِـرَأْسٍ مِنْ بَنِي جُشْمٍ بِنْ بَكْـرٍ	</a:t>
            </a:r>
            <a:r>
              <a:rPr lang="ar-EG" dirty="0" smtClean="0"/>
              <a:t>نَـدُقُّ </a:t>
            </a:r>
            <a:r>
              <a:rPr lang="ar-EG" dirty="0"/>
              <a:t>بِهِ السُّـهُوْلَةَ وَالحُزُوْنَـا</a:t>
            </a:r>
          </a:p>
          <a:p>
            <a:r>
              <a:rPr lang="ar-EG" dirty="0"/>
              <a:t>أَلاَ لاَ يَعْلَـمُ الأَقْـوَامُ أَنَّــا		تَضَعْضَعْنَـا وَأَنَّـا قَـدْ وَنِيْنَـا</a:t>
            </a:r>
          </a:p>
          <a:p>
            <a:r>
              <a:rPr lang="ar-EG" dirty="0"/>
              <a:t>أَلاَ لاَ يَجْهَلَـنَّ أَحَـدٌ عَلَيْنَـا		فَنَجْهَـلَ فَوْقَ جَهْلِ الجَاهِلِيْنَـا</a:t>
            </a:r>
          </a:p>
        </p:txBody>
      </p:sp>
    </p:spTree>
    <p:extLst>
      <p:ext uri="{BB962C8B-B14F-4D97-AF65-F5344CB8AC3E}">
        <p14:creationId xmlns:p14="http://schemas.microsoft.com/office/powerpoint/2010/main" val="95340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ar-EG" dirty="0"/>
              <a:t>بِاَيِّ مَشِيْئَـةٍ عَمْـرُو بْنَ هِنْـدٍ		نَكُـوْنُ لِقَيْلِكُـمْ فِيْهَا قَطِيْنَـا</a:t>
            </a:r>
          </a:p>
          <a:p>
            <a:r>
              <a:rPr lang="ar-EG" dirty="0"/>
              <a:t>بِأَيِّ مَشِيْئَـةٍ عَمْـرَو بْنَ هِنْـدٍ		تُطِيْـعُ بِنَا الوُشَـاةَ وَتَزْدَرِيْنَـا</a:t>
            </a:r>
          </a:p>
          <a:p>
            <a:r>
              <a:rPr lang="ar-EG" dirty="0"/>
              <a:t>تَهَـدَّدُنَـا وَتُوْعِـدُنَا رُوَيْـداً		مَتَـى كُـنَّا لأُمِّـكَ مَقْتَوِيْنَـا</a:t>
            </a:r>
          </a:p>
          <a:p>
            <a:r>
              <a:rPr lang="ar-EG" dirty="0"/>
              <a:t>فَإِنَّ قَنَاتَنَـا يَا عَمْـرُو أَعْيَـتْ		عَلى الأَعْـدَاءِ قَبَلَكَ أَنْ تَلِيْنَـا</a:t>
            </a:r>
          </a:p>
          <a:p>
            <a:r>
              <a:rPr lang="ar-EG" dirty="0"/>
              <a:t>إِذَا عَضَّ الثَّقَافُ بِهَا اشْمَـأَزَّتْ	</a:t>
            </a:r>
            <a:r>
              <a:rPr lang="ar-EG" dirty="0" smtClean="0"/>
              <a:t>وَوَلَّتْـهُ </a:t>
            </a:r>
            <a:r>
              <a:rPr lang="ar-EG" dirty="0"/>
              <a:t>عَشَـوْزَنَةً زَبُـوْنَـا</a:t>
            </a:r>
          </a:p>
          <a:p>
            <a:r>
              <a:rPr lang="ar-EG" dirty="0"/>
              <a:t>عَشَـوْزَنَةً إِذَا انْقَلَبَتْ أَرَنَّـتْ		تَشُـجُّ قَفَا المُثَقِّـفِ وَالجَبِيْنَـا</a:t>
            </a:r>
          </a:p>
          <a:p>
            <a:r>
              <a:rPr lang="ar-EG" dirty="0"/>
              <a:t>فَهَلْ حُدِّثْتَ فِي جُشَمٍ بِنْ بَكْـرٍ	</a:t>
            </a:r>
            <a:r>
              <a:rPr lang="ar-EG" dirty="0" smtClean="0"/>
              <a:t>بِنَقْـصٍ </a:t>
            </a:r>
            <a:r>
              <a:rPr lang="ar-EG" dirty="0"/>
              <a:t>فِي خُطُـوْبِ الأَوَّلِيْنَـا</a:t>
            </a:r>
          </a:p>
          <a:p>
            <a:r>
              <a:rPr lang="ar-EG" dirty="0"/>
              <a:t>وَرِثْنَـا مَجْدَ عَلْقَمَةَ بِنْ سَيْـفٍ		أَبَـاحَ لَنَا حُصُوْنَ المَجْدِ دِيْنَـا</a:t>
            </a:r>
          </a:p>
          <a:p>
            <a:r>
              <a:rPr lang="ar-EG" dirty="0"/>
              <a:t>وَرَثْـتُ مُهَلْهِـلاً وَالخَيْرَ مِنْـهُ		زُهَيْـراً نِعْمَ ذُخْـرُ الذَّاخِرِيْنَـا</a:t>
            </a:r>
          </a:p>
          <a:p>
            <a:r>
              <a:rPr lang="ar-EG" dirty="0"/>
              <a:t>وَعَتَّـاباً وَكُلْثُـوْماً جَمِيْعــاً		بِهِـمْ نِلْنَـا تُرَاثَ الأَكْرَمِيْنَـا</a:t>
            </a:r>
          </a:p>
        </p:txBody>
      </p:sp>
    </p:spTree>
    <p:extLst>
      <p:ext uri="{BB962C8B-B14F-4D97-AF65-F5344CB8AC3E}">
        <p14:creationId xmlns:p14="http://schemas.microsoft.com/office/powerpoint/2010/main" val="272339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/>
          </a:bodyPr>
          <a:lstStyle/>
          <a:p>
            <a:r>
              <a:rPr lang="ar-EG" dirty="0" smtClean="0"/>
              <a:t>وَأَمَّا يَـوْمَ لاَ نَخْشَـى عَلَيْهِـمْ		فَنُمْعِــنُ غَـارَةً مُتَلَبِّبِيْنَــا</a:t>
            </a:r>
          </a:p>
          <a:p>
            <a:r>
              <a:rPr lang="ar-EG" dirty="0" smtClean="0"/>
              <a:t>بِـرَأْسٍ مِنْ بَنِي جُشْمٍ بِنْ بَكْـرٍ	نَـدُقُّ بِهِ السُّـهُوْلَةَ وَالحُزُوْنَـا</a:t>
            </a:r>
          </a:p>
          <a:p>
            <a:r>
              <a:rPr lang="ar-EG" dirty="0" smtClean="0"/>
              <a:t>أَلاَ لاَ يَعْلَـمُ الأَقْـوَامُ أَنَّــا		تَضَعْضَعْنَـا وَأَنَّـا قَـدْ وَنِيْنَـا</a:t>
            </a:r>
          </a:p>
          <a:p>
            <a:r>
              <a:rPr lang="ar-EG" dirty="0" smtClean="0"/>
              <a:t>أَلاَ لاَ يَجْهَلَـنَّ أَحَـدٌ عَلَيْنَـا		فَنَجْهَـلَ فَوْقَ جَهْلِ الجَاهِلِيْنَـا</a:t>
            </a:r>
          </a:p>
          <a:p>
            <a:r>
              <a:rPr lang="ar-EG" dirty="0" smtClean="0"/>
              <a:t>بِاَيِّ مَشِيْئَـةٍ عَمْـرُو بْنَ هِنْـدٍ		نَكُـوْنُ لِقَيْلِكُـمْ فِيْهَا قَطِيْنَـا</a:t>
            </a:r>
          </a:p>
          <a:p>
            <a:r>
              <a:rPr lang="ar-EG" dirty="0" smtClean="0"/>
              <a:t>بِأَيِّ مَشِيْئَـةٍ عَمْـرَو بْنَ هِنْـدٍ		تُطِيْـعُ بِنَا الوُشَـاةَ وَتَزْدَرِيْنَـا</a:t>
            </a:r>
          </a:p>
          <a:p>
            <a:r>
              <a:rPr lang="ar-EG" dirty="0" smtClean="0"/>
              <a:t>تَهَـدَّدُنَـا وَتُوْعِـدُنَا رُوَيْـداً		مَتَـى كُـنَّا لأُمِّـكَ مَقْتَوِيْنَـا</a:t>
            </a:r>
          </a:p>
          <a:p>
            <a:r>
              <a:rPr lang="ar-EG" dirty="0" smtClean="0"/>
              <a:t>فَإِنَّ قَنَاتَنَـا يَا عَمْـرُو أَعْيَـتْ		عَلى الأَعْـدَاءِ قَبَلَكَ أَنْ تَلِيْنَـا</a:t>
            </a:r>
          </a:p>
          <a:p>
            <a:r>
              <a:rPr lang="ar-EG" dirty="0" smtClean="0"/>
              <a:t>إِذَا عَضَّ الثَّقَافُ بِهَا اشْمَـأَزَّتْ	وَوَلَّتْـهُ عَشَـوْزَنَةً زَبُـوْنَـا</a:t>
            </a:r>
          </a:p>
          <a:p>
            <a:r>
              <a:rPr lang="ar-EG" dirty="0" smtClean="0"/>
              <a:t>عَشَـوْزَنَةً إِذَا انْقَلَبَتْ أَرَنَّـتْ		تَشُـجُّ قَفَا المُثَقِّـفِ وَالجَبِيْنَـا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6551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75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نصوص ادب جاهلي</vt:lpstr>
      <vt:lpstr>معلقه عمرو بن كلثوم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نصوص ادب جاهلي</dc:title>
  <dc:creator>AL-Gamal</dc:creator>
  <cp:lastModifiedBy>AL-Gamal</cp:lastModifiedBy>
  <cp:revision>6</cp:revision>
  <dcterms:created xsi:type="dcterms:W3CDTF">2020-03-24T13:46:03Z</dcterms:created>
  <dcterms:modified xsi:type="dcterms:W3CDTF">2020-03-24T15:00:56Z</dcterms:modified>
</cp:coreProperties>
</file>